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Relationship Id="rId36" Type="http://schemas.openxmlformats.org/officeDocument/2006/relationships/image" Target="../media/image57.png"/><Relationship Id="rId37" Type="http://schemas.openxmlformats.org/officeDocument/2006/relationships/image" Target="../media/image58.png"/><Relationship Id="rId38" Type="http://schemas.openxmlformats.org/officeDocument/2006/relationships/image" Target="../media/image59.png"/><Relationship Id="rId39" Type="http://schemas.openxmlformats.org/officeDocument/2006/relationships/image" Target="../media/image60.png"/><Relationship Id="rId40" Type="http://schemas.openxmlformats.org/officeDocument/2006/relationships/image" Target="../media/image61.png"/><Relationship Id="rId41" Type="http://schemas.openxmlformats.org/officeDocument/2006/relationships/image" Target="../media/image62.png"/><Relationship Id="rId42" Type="http://schemas.openxmlformats.org/officeDocument/2006/relationships/image" Target="../media/image63.png"/><Relationship Id="rId43" Type="http://schemas.openxmlformats.org/officeDocument/2006/relationships/image" Target="../media/image64.png"/><Relationship Id="rId44" Type="http://schemas.openxmlformats.org/officeDocument/2006/relationships/image" Target="../media/image65.png"/><Relationship Id="rId45" Type="http://schemas.openxmlformats.org/officeDocument/2006/relationships/image" Target="../media/image6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20" Type="http://schemas.openxmlformats.org/officeDocument/2006/relationships/image" Target="../media/image328.png"/><Relationship Id="rId21" Type="http://schemas.openxmlformats.org/officeDocument/2006/relationships/image" Target="../media/image329.jpg"/><Relationship Id="rId22" Type="http://schemas.openxmlformats.org/officeDocument/2006/relationships/image" Target="../media/image330.png"/><Relationship Id="rId23" Type="http://schemas.openxmlformats.org/officeDocument/2006/relationships/image" Target="../media/image331.png"/><Relationship Id="rId24" Type="http://schemas.openxmlformats.org/officeDocument/2006/relationships/image" Target="../media/image332.png"/><Relationship Id="rId25" Type="http://schemas.openxmlformats.org/officeDocument/2006/relationships/image" Target="../media/image333.png"/><Relationship Id="rId26" Type="http://schemas.openxmlformats.org/officeDocument/2006/relationships/image" Target="../media/image334.png"/><Relationship Id="rId27" Type="http://schemas.openxmlformats.org/officeDocument/2006/relationships/image" Target="../media/image335.png"/><Relationship Id="rId28" Type="http://schemas.openxmlformats.org/officeDocument/2006/relationships/image" Target="../media/image336.jpg"/><Relationship Id="rId29" Type="http://schemas.openxmlformats.org/officeDocument/2006/relationships/image" Target="../media/image337.png"/><Relationship Id="rId30" Type="http://schemas.openxmlformats.org/officeDocument/2006/relationships/image" Target="../media/image3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jpg"/><Relationship Id="rId12" Type="http://schemas.openxmlformats.org/officeDocument/2006/relationships/image" Target="../media/image368.jp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Relationship Id="rId21" Type="http://schemas.openxmlformats.org/officeDocument/2006/relationships/image" Target="../media/image377.png"/><Relationship Id="rId22" Type="http://schemas.openxmlformats.org/officeDocument/2006/relationships/image" Target="../media/image378.png"/><Relationship Id="rId23" Type="http://schemas.openxmlformats.org/officeDocument/2006/relationships/image" Target="../media/image379.png"/><Relationship Id="rId24" Type="http://schemas.openxmlformats.org/officeDocument/2006/relationships/image" Target="../media/image380.png"/><Relationship Id="rId25" Type="http://schemas.openxmlformats.org/officeDocument/2006/relationships/image" Target="../media/image38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jp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405.png"/><Relationship Id="rId19" Type="http://schemas.openxmlformats.org/officeDocument/2006/relationships/image" Target="../media/image406.png"/><Relationship Id="rId20" Type="http://schemas.openxmlformats.org/officeDocument/2006/relationships/image" Target="../media/image407.png"/><Relationship Id="rId21" Type="http://schemas.openxmlformats.org/officeDocument/2006/relationships/image" Target="../media/image408.png"/><Relationship Id="rId22" Type="http://schemas.openxmlformats.org/officeDocument/2006/relationships/image" Target="../media/image409.png"/><Relationship Id="rId23" Type="http://schemas.openxmlformats.org/officeDocument/2006/relationships/image" Target="../media/image410.png"/><Relationship Id="rId24" Type="http://schemas.openxmlformats.org/officeDocument/2006/relationships/image" Target="../media/image411.png"/><Relationship Id="rId25" Type="http://schemas.openxmlformats.org/officeDocument/2006/relationships/image" Target="../media/image412.png"/><Relationship Id="rId26" Type="http://schemas.openxmlformats.org/officeDocument/2006/relationships/image" Target="../media/image413.png"/><Relationship Id="rId27" Type="http://schemas.openxmlformats.org/officeDocument/2006/relationships/image" Target="../media/image41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jp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Relationship Id="rId21" Type="http://schemas.openxmlformats.org/officeDocument/2006/relationships/image" Target="../media/image443.png"/><Relationship Id="rId22" Type="http://schemas.openxmlformats.org/officeDocument/2006/relationships/image" Target="../media/image444.png"/><Relationship Id="rId23" Type="http://schemas.openxmlformats.org/officeDocument/2006/relationships/image" Target="../media/image44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jp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Relationship Id="rId17" Type="http://schemas.openxmlformats.org/officeDocument/2006/relationships/image" Target="../media/image549.png"/><Relationship Id="rId18" Type="http://schemas.openxmlformats.org/officeDocument/2006/relationships/image" Target="../media/image550.png"/><Relationship Id="rId19" Type="http://schemas.openxmlformats.org/officeDocument/2006/relationships/image" Target="../media/image551.png"/><Relationship Id="rId20" Type="http://schemas.openxmlformats.org/officeDocument/2006/relationships/image" Target="../media/image552.png"/><Relationship Id="rId21" Type="http://schemas.openxmlformats.org/officeDocument/2006/relationships/image" Target="../media/image553.png"/><Relationship Id="rId22" Type="http://schemas.openxmlformats.org/officeDocument/2006/relationships/image" Target="../media/image554.png"/><Relationship Id="rId23" Type="http://schemas.openxmlformats.org/officeDocument/2006/relationships/image" Target="../media/image555.png"/><Relationship Id="rId24" Type="http://schemas.openxmlformats.org/officeDocument/2006/relationships/image" Target="../media/image556.png"/><Relationship Id="rId25" Type="http://schemas.openxmlformats.org/officeDocument/2006/relationships/image" Target="../media/image557.png"/><Relationship Id="rId26" Type="http://schemas.openxmlformats.org/officeDocument/2006/relationships/image" Target="../media/image558.png"/><Relationship Id="rId27" Type="http://schemas.openxmlformats.org/officeDocument/2006/relationships/image" Target="../media/image559.png"/><Relationship Id="rId28" Type="http://schemas.openxmlformats.org/officeDocument/2006/relationships/image" Target="../media/image560.png"/><Relationship Id="rId29" Type="http://schemas.openxmlformats.org/officeDocument/2006/relationships/image" Target="../media/image561.png"/><Relationship Id="rId30" Type="http://schemas.openxmlformats.org/officeDocument/2006/relationships/image" Target="../media/image562.png"/><Relationship Id="rId31" Type="http://schemas.openxmlformats.org/officeDocument/2006/relationships/image" Target="../media/image563.png"/><Relationship Id="rId32" Type="http://schemas.openxmlformats.org/officeDocument/2006/relationships/image" Target="../media/image564.png"/><Relationship Id="rId33" Type="http://schemas.openxmlformats.org/officeDocument/2006/relationships/image" Target="../media/image565.png"/><Relationship Id="rId34" Type="http://schemas.openxmlformats.org/officeDocument/2006/relationships/image" Target="../media/image566.png"/><Relationship Id="rId35" Type="http://schemas.openxmlformats.org/officeDocument/2006/relationships/image" Target="../media/image567.png"/><Relationship Id="rId36" Type="http://schemas.openxmlformats.org/officeDocument/2006/relationships/image" Target="../media/image568.png"/><Relationship Id="rId37" Type="http://schemas.openxmlformats.org/officeDocument/2006/relationships/image" Target="../media/image569.png"/><Relationship Id="rId38" Type="http://schemas.openxmlformats.org/officeDocument/2006/relationships/image" Target="../media/image570.png"/><Relationship Id="rId39" Type="http://schemas.openxmlformats.org/officeDocument/2006/relationships/image" Target="../media/image571.png"/><Relationship Id="rId40" Type="http://schemas.openxmlformats.org/officeDocument/2006/relationships/image" Target="../media/image572.png"/><Relationship Id="rId41" Type="http://schemas.openxmlformats.org/officeDocument/2006/relationships/image" Target="../media/image573.png"/><Relationship Id="rId42" Type="http://schemas.openxmlformats.org/officeDocument/2006/relationships/image" Target="../media/image574.png"/><Relationship Id="rId43" Type="http://schemas.openxmlformats.org/officeDocument/2006/relationships/image" Target="../media/image575.png"/><Relationship Id="rId44" Type="http://schemas.openxmlformats.org/officeDocument/2006/relationships/image" Target="../media/image576.png"/><Relationship Id="rId45" Type="http://schemas.openxmlformats.org/officeDocument/2006/relationships/image" Target="../media/image577.png"/><Relationship Id="rId46" Type="http://schemas.openxmlformats.org/officeDocument/2006/relationships/image" Target="../media/image578.png"/><Relationship Id="rId47" Type="http://schemas.openxmlformats.org/officeDocument/2006/relationships/image" Target="../media/image579.png"/><Relationship Id="rId48" Type="http://schemas.openxmlformats.org/officeDocument/2006/relationships/image" Target="../media/image580.png"/><Relationship Id="rId49" Type="http://schemas.openxmlformats.org/officeDocument/2006/relationships/image" Target="../media/image581.png"/><Relationship Id="rId50" Type="http://schemas.openxmlformats.org/officeDocument/2006/relationships/image" Target="../media/image582.png"/><Relationship Id="rId51" Type="http://schemas.openxmlformats.org/officeDocument/2006/relationships/image" Target="../media/image583.png"/><Relationship Id="rId52" Type="http://schemas.openxmlformats.org/officeDocument/2006/relationships/image" Target="../media/image584.png"/><Relationship Id="rId53" Type="http://schemas.openxmlformats.org/officeDocument/2006/relationships/image" Target="../media/image585.png"/><Relationship Id="rId54" Type="http://schemas.openxmlformats.org/officeDocument/2006/relationships/image" Target="../media/image586.png"/><Relationship Id="rId55" Type="http://schemas.openxmlformats.org/officeDocument/2006/relationships/image" Target="../media/image587.png"/><Relationship Id="rId56" Type="http://schemas.openxmlformats.org/officeDocument/2006/relationships/image" Target="../media/image588.png"/><Relationship Id="rId57" Type="http://schemas.openxmlformats.org/officeDocument/2006/relationships/image" Target="../media/image589.png"/><Relationship Id="rId58" Type="http://schemas.openxmlformats.org/officeDocument/2006/relationships/image" Target="../media/image590.png"/><Relationship Id="rId59" Type="http://schemas.openxmlformats.org/officeDocument/2006/relationships/image" Target="../media/image591.png"/><Relationship Id="rId60" Type="http://schemas.openxmlformats.org/officeDocument/2006/relationships/image" Target="../media/image592.png"/><Relationship Id="rId61" Type="http://schemas.openxmlformats.org/officeDocument/2006/relationships/image" Target="../media/image593.png"/><Relationship Id="rId62" Type="http://schemas.openxmlformats.org/officeDocument/2006/relationships/image" Target="../media/image594.png"/><Relationship Id="rId63" Type="http://schemas.openxmlformats.org/officeDocument/2006/relationships/image" Target="../media/image595.png"/><Relationship Id="rId64" Type="http://schemas.openxmlformats.org/officeDocument/2006/relationships/image" Target="../media/image596.png"/><Relationship Id="rId65" Type="http://schemas.openxmlformats.org/officeDocument/2006/relationships/image" Target="../media/image597.png"/><Relationship Id="rId66" Type="http://schemas.openxmlformats.org/officeDocument/2006/relationships/image" Target="../media/image598.png"/><Relationship Id="rId67" Type="http://schemas.openxmlformats.org/officeDocument/2006/relationships/image" Target="../media/image599.png"/><Relationship Id="rId68" Type="http://schemas.openxmlformats.org/officeDocument/2006/relationships/image" Target="../media/image600.png"/><Relationship Id="rId69" Type="http://schemas.openxmlformats.org/officeDocument/2006/relationships/image" Target="../media/image601.png"/><Relationship Id="rId70" Type="http://schemas.openxmlformats.org/officeDocument/2006/relationships/image" Target="../media/image602.png"/><Relationship Id="rId71" Type="http://schemas.openxmlformats.org/officeDocument/2006/relationships/image" Target="../media/image603.png"/><Relationship Id="rId72" Type="http://schemas.openxmlformats.org/officeDocument/2006/relationships/image" Target="../media/image604.png"/><Relationship Id="rId73" Type="http://schemas.openxmlformats.org/officeDocument/2006/relationships/image" Target="../media/image605.png"/><Relationship Id="rId74" Type="http://schemas.openxmlformats.org/officeDocument/2006/relationships/image" Target="../media/image606.png"/><Relationship Id="rId75" Type="http://schemas.openxmlformats.org/officeDocument/2006/relationships/image" Target="../media/image607.png"/><Relationship Id="rId76" Type="http://schemas.openxmlformats.org/officeDocument/2006/relationships/image" Target="../media/image608.png"/><Relationship Id="rId77" Type="http://schemas.openxmlformats.org/officeDocument/2006/relationships/image" Target="../media/image609.png"/><Relationship Id="rId78" Type="http://schemas.openxmlformats.org/officeDocument/2006/relationships/image" Target="../media/image610.png"/><Relationship Id="rId79" Type="http://schemas.openxmlformats.org/officeDocument/2006/relationships/image" Target="../media/image611.png"/><Relationship Id="rId80" Type="http://schemas.openxmlformats.org/officeDocument/2006/relationships/image" Target="../media/image612.png"/><Relationship Id="rId81" Type="http://schemas.openxmlformats.org/officeDocument/2006/relationships/image" Target="../media/image613.png"/><Relationship Id="rId82" Type="http://schemas.openxmlformats.org/officeDocument/2006/relationships/image" Target="../media/image614.png"/><Relationship Id="rId83" Type="http://schemas.openxmlformats.org/officeDocument/2006/relationships/image" Target="../media/image615.png"/><Relationship Id="rId84" Type="http://schemas.openxmlformats.org/officeDocument/2006/relationships/image" Target="../media/image616.png"/><Relationship Id="rId85" Type="http://schemas.openxmlformats.org/officeDocument/2006/relationships/image" Target="../media/image617.png"/><Relationship Id="rId86" Type="http://schemas.openxmlformats.org/officeDocument/2006/relationships/image" Target="../media/image618.png"/><Relationship Id="rId87" Type="http://schemas.openxmlformats.org/officeDocument/2006/relationships/image" Target="../media/image619.png"/><Relationship Id="rId88" Type="http://schemas.openxmlformats.org/officeDocument/2006/relationships/image" Target="../media/image620.png"/><Relationship Id="rId89" Type="http://schemas.openxmlformats.org/officeDocument/2006/relationships/image" Target="../media/image621.png"/><Relationship Id="rId90" Type="http://schemas.openxmlformats.org/officeDocument/2006/relationships/image" Target="../media/image622.png"/><Relationship Id="rId91" Type="http://schemas.openxmlformats.org/officeDocument/2006/relationships/image" Target="../media/image623.png"/><Relationship Id="rId92" Type="http://schemas.openxmlformats.org/officeDocument/2006/relationships/image" Target="../media/image624.png"/><Relationship Id="rId93" Type="http://schemas.openxmlformats.org/officeDocument/2006/relationships/image" Target="../media/image625.png"/><Relationship Id="rId94" Type="http://schemas.openxmlformats.org/officeDocument/2006/relationships/image" Target="../media/image626.png"/><Relationship Id="rId95" Type="http://schemas.openxmlformats.org/officeDocument/2006/relationships/image" Target="../media/image627.png"/><Relationship Id="rId96" Type="http://schemas.openxmlformats.org/officeDocument/2006/relationships/image" Target="../media/image628.png"/><Relationship Id="rId97" Type="http://schemas.openxmlformats.org/officeDocument/2006/relationships/image" Target="../media/image629.png"/><Relationship Id="rId98" Type="http://schemas.openxmlformats.org/officeDocument/2006/relationships/image" Target="../media/image630.png"/><Relationship Id="rId99" Type="http://schemas.openxmlformats.org/officeDocument/2006/relationships/image" Target="../media/image631.png"/><Relationship Id="rId100" Type="http://schemas.openxmlformats.org/officeDocument/2006/relationships/image" Target="../media/image63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jpg"/><Relationship Id="rId9" Type="http://schemas.openxmlformats.org/officeDocument/2006/relationships/image" Target="../media/image100.jpg"/><Relationship Id="rId10" Type="http://schemas.openxmlformats.org/officeDocument/2006/relationships/image" Target="../media/image10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Relationship Id="rId32" Type="http://schemas.openxmlformats.org/officeDocument/2006/relationships/image" Target="../media/image132.png"/><Relationship Id="rId33" Type="http://schemas.openxmlformats.org/officeDocument/2006/relationships/image" Target="../media/image133.png"/><Relationship Id="rId34" Type="http://schemas.openxmlformats.org/officeDocument/2006/relationships/image" Target="../media/image134.png"/><Relationship Id="rId35" Type="http://schemas.openxmlformats.org/officeDocument/2006/relationships/image" Target="../media/image135.png"/><Relationship Id="rId36" Type="http://schemas.openxmlformats.org/officeDocument/2006/relationships/image" Target="../media/image136.png"/><Relationship Id="rId37" Type="http://schemas.openxmlformats.org/officeDocument/2006/relationships/image" Target="../media/image137.png"/><Relationship Id="rId38" Type="http://schemas.openxmlformats.org/officeDocument/2006/relationships/image" Target="../media/image138.png"/><Relationship Id="rId39" Type="http://schemas.openxmlformats.org/officeDocument/2006/relationships/image" Target="../media/image139.png"/><Relationship Id="rId40" Type="http://schemas.openxmlformats.org/officeDocument/2006/relationships/image" Target="../media/image140.png"/><Relationship Id="rId41" Type="http://schemas.openxmlformats.org/officeDocument/2006/relationships/image" Target="../media/image141.png"/><Relationship Id="rId42" Type="http://schemas.openxmlformats.org/officeDocument/2006/relationships/image" Target="../media/image142.png"/><Relationship Id="rId43" Type="http://schemas.openxmlformats.org/officeDocument/2006/relationships/image" Target="../media/image143.png"/><Relationship Id="rId44" Type="http://schemas.openxmlformats.org/officeDocument/2006/relationships/image" Target="../media/image144.png"/><Relationship Id="rId45" Type="http://schemas.openxmlformats.org/officeDocument/2006/relationships/image" Target="../media/image145.png"/><Relationship Id="rId46" Type="http://schemas.openxmlformats.org/officeDocument/2006/relationships/image" Target="../media/image146.png"/><Relationship Id="rId47" Type="http://schemas.openxmlformats.org/officeDocument/2006/relationships/image" Target="../media/image14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667635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Đ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ỊNH VỊ </a:t>
            </a:r>
            <a:r>
              <a:rPr dirty="0" sz="1600" spc="-50">
                <a:solidFill>
                  <a:srgbClr val="888888"/>
                </a:solidFill>
                <a:latin typeface="Segoe UI"/>
                <a:cs typeface="Segoe UI"/>
              </a:rPr>
              <a:t>VÀ </a:t>
            </a:r>
            <a:r>
              <a:rPr dirty="0" sz="2000" spc="-1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HIẾT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KẾ </a:t>
            </a:r>
            <a:r>
              <a:rPr dirty="0" sz="1600" spc="20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MENU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5" y="4174235"/>
            <a:ext cx="1039368" cy="1121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680" y="4302252"/>
            <a:ext cx="1306068" cy="908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0244" y="4174235"/>
            <a:ext cx="800100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6839" y="4302252"/>
            <a:ext cx="943356" cy="908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26692" y="4174235"/>
            <a:ext cx="804671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66900" y="4174235"/>
            <a:ext cx="1235964" cy="1121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99360" y="4302252"/>
            <a:ext cx="1676400" cy="908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72255" y="4174235"/>
            <a:ext cx="801624" cy="1121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0376" y="4302252"/>
            <a:ext cx="1022603" cy="908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89476" y="4174235"/>
            <a:ext cx="803148" cy="11216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89120" y="4302252"/>
            <a:ext cx="1764792" cy="908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50408" y="4174235"/>
            <a:ext cx="804672" cy="11216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4380" y="3909059"/>
            <a:ext cx="574548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23544" y="3909059"/>
            <a:ext cx="507492" cy="6797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5652" y="3909059"/>
            <a:ext cx="490728" cy="6797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53364" y="4001389"/>
            <a:ext cx="5525135" cy="938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ts val="2705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625"/>
              </a:lnSpc>
            </a:pPr>
            <a:r>
              <a:rPr dirty="0" sz="4000" b="1">
                <a:solidFill>
                  <a:srgbClr val="FFFFFF"/>
                </a:solidFill>
                <a:latin typeface="Segoe UI"/>
                <a:cs typeface="Segoe UI"/>
              </a:rPr>
              <a:t>Đ</a:t>
            </a:r>
            <a:r>
              <a:rPr dirty="0" sz="3200" b="1">
                <a:solidFill>
                  <a:srgbClr val="FFFFFF"/>
                </a:solidFill>
                <a:latin typeface="Segoe UI"/>
                <a:cs typeface="Segoe UI"/>
              </a:rPr>
              <a:t>ỊNH VỊ </a:t>
            </a:r>
            <a:r>
              <a:rPr dirty="0" sz="4000" spc="-5" b="1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dirty="0" sz="3200" b="1">
                <a:solidFill>
                  <a:srgbClr val="FFFFFF"/>
                </a:solidFill>
                <a:latin typeface="Segoe UI"/>
                <a:cs typeface="Segoe UI"/>
              </a:rPr>
              <a:t>THIẾT KẾ</a:t>
            </a:r>
            <a:r>
              <a:rPr dirty="0" sz="3200" spc="76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Segoe UI"/>
                <a:cs typeface="Segoe UI"/>
              </a:rPr>
              <a:t>MENU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8793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56916" y="109728"/>
            <a:ext cx="650747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9983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6463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26179" y="213359"/>
            <a:ext cx="8839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22420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</a:t>
            </a:r>
            <a:r>
              <a:rPr dirty="0" spc="-30"/>
              <a:t>CÓ </a:t>
            </a:r>
            <a:r>
              <a:rPr dirty="0"/>
              <a:t>THỨ </a:t>
            </a:r>
            <a:r>
              <a:rPr dirty="0" spc="65"/>
              <a:t> </a:t>
            </a:r>
            <a:r>
              <a:rPr dirty="0"/>
              <a:t>TỰ</a:t>
            </a:r>
            <a:endParaRPr sz="3200"/>
          </a:p>
        </p:txBody>
      </p:sp>
      <p:sp>
        <p:nvSpPr>
          <p:cNvPr id="14" name="object 14"/>
          <p:cNvSpPr/>
          <p:nvPr/>
        </p:nvSpPr>
        <p:spPr>
          <a:xfrm>
            <a:off x="381000" y="3717264"/>
            <a:ext cx="2185035" cy="11897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6237" y="3712565"/>
            <a:ext cx="2194560" cy="1199515"/>
          </a:xfrm>
          <a:custGeom>
            <a:avLst/>
            <a:gdLst/>
            <a:ahLst/>
            <a:cxnLst/>
            <a:rect l="l" t="t" r="r" b="b"/>
            <a:pathLst>
              <a:path w="2194560" h="1199514">
                <a:moveTo>
                  <a:pt x="0" y="1199286"/>
                </a:moveTo>
                <a:lnTo>
                  <a:pt x="2194560" y="1199286"/>
                </a:lnTo>
                <a:lnTo>
                  <a:pt x="2194560" y="0"/>
                </a:lnTo>
                <a:lnTo>
                  <a:pt x="0" y="0"/>
                </a:lnTo>
                <a:lnTo>
                  <a:pt x="0" y="1199286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00782" y="3715334"/>
            <a:ext cx="2185035" cy="12126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96082" y="3710635"/>
            <a:ext cx="2194560" cy="1222375"/>
          </a:xfrm>
          <a:custGeom>
            <a:avLst/>
            <a:gdLst/>
            <a:ahLst/>
            <a:cxnLst/>
            <a:rect l="l" t="t" r="r" b="b"/>
            <a:pathLst>
              <a:path w="2194560" h="1222375">
                <a:moveTo>
                  <a:pt x="0" y="1222171"/>
                </a:moveTo>
                <a:lnTo>
                  <a:pt x="2194560" y="1222171"/>
                </a:lnTo>
                <a:lnTo>
                  <a:pt x="2194560" y="0"/>
                </a:lnTo>
                <a:lnTo>
                  <a:pt x="0" y="0"/>
                </a:lnTo>
                <a:lnTo>
                  <a:pt x="0" y="1222171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20690" y="3711486"/>
            <a:ext cx="2185035" cy="12584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15865" y="3706786"/>
            <a:ext cx="2194560" cy="1268095"/>
          </a:xfrm>
          <a:custGeom>
            <a:avLst/>
            <a:gdLst/>
            <a:ahLst/>
            <a:cxnLst/>
            <a:rect l="l" t="t" r="r" b="b"/>
            <a:pathLst>
              <a:path w="2194559" h="1268095">
                <a:moveTo>
                  <a:pt x="0" y="1267929"/>
                </a:moveTo>
                <a:lnTo>
                  <a:pt x="2194560" y="1267929"/>
                </a:lnTo>
                <a:lnTo>
                  <a:pt x="2194560" y="0"/>
                </a:lnTo>
                <a:lnTo>
                  <a:pt x="0" y="0"/>
                </a:lnTo>
                <a:lnTo>
                  <a:pt x="0" y="1267929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40472" y="3715334"/>
            <a:ext cx="2173604" cy="12126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35646" y="3710635"/>
            <a:ext cx="2183130" cy="1222375"/>
          </a:xfrm>
          <a:custGeom>
            <a:avLst/>
            <a:gdLst/>
            <a:ahLst/>
            <a:cxnLst/>
            <a:rect l="l" t="t" r="r" b="b"/>
            <a:pathLst>
              <a:path w="2183129" h="1222375">
                <a:moveTo>
                  <a:pt x="0" y="1222171"/>
                </a:moveTo>
                <a:lnTo>
                  <a:pt x="2183129" y="1222171"/>
                </a:lnTo>
                <a:lnTo>
                  <a:pt x="2183129" y="0"/>
                </a:lnTo>
                <a:lnTo>
                  <a:pt x="0" y="0"/>
                </a:lnTo>
                <a:lnTo>
                  <a:pt x="0" y="1222171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48825" y="3712514"/>
            <a:ext cx="2162175" cy="12469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44126" y="3707688"/>
            <a:ext cx="2171700" cy="1256665"/>
          </a:xfrm>
          <a:custGeom>
            <a:avLst/>
            <a:gdLst/>
            <a:ahLst/>
            <a:cxnLst/>
            <a:rect l="l" t="t" r="r" b="b"/>
            <a:pathLst>
              <a:path w="2171700" h="1256664">
                <a:moveTo>
                  <a:pt x="0" y="1256487"/>
                </a:moveTo>
                <a:lnTo>
                  <a:pt x="2171700" y="1256487"/>
                </a:lnTo>
                <a:lnTo>
                  <a:pt x="2171700" y="0"/>
                </a:lnTo>
                <a:lnTo>
                  <a:pt x="0" y="0"/>
                </a:lnTo>
                <a:lnTo>
                  <a:pt x="0" y="1256487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91025" y="1207008"/>
            <a:ext cx="3409950" cy="14668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86198" y="1202182"/>
            <a:ext cx="3419475" cy="1476375"/>
          </a:xfrm>
          <a:custGeom>
            <a:avLst/>
            <a:gdLst/>
            <a:ahLst/>
            <a:cxnLst/>
            <a:rect l="l" t="t" r="r" b="b"/>
            <a:pathLst>
              <a:path w="3419475" h="1476375">
                <a:moveTo>
                  <a:pt x="0" y="1476375"/>
                </a:moveTo>
                <a:lnTo>
                  <a:pt x="3419475" y="1476375"/>
                </a:lnTo>
                <a:lnTo>
                  <a:pt x="3419475" y="0"/>
                </a:lnTo>
                <a:lnTo>
                  <a:pt x="0" y="0"/>
                </a:lnTo>
                <a:lnTo>
                  <a:pt x="0" y="147637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21764" y="2673857"/>
            <a:ext cx="4680585" cy="1043940"/>
          </a:xfrm>
          <a:custGeom>
            <a:avLst/>
            <a:gdLst/>
            <a:ahLst/>
            <a:cxnLst/>
            <a:rect l="l" t="t" r="r" b="b"/>
            <a:pathLst>
              <a:path w="4680585" h="1043939">
                <a:moveTo>
                  <a:pt x="7112" y="947419"/>
                </a:moveTo>
                <a:lnTo>
                  <a:pt x="4063" y="949197"/>
                </a:lnTo>
                <a:lnTo>
                  <a:pt x="1143" y="950975"/>
                </a:lnTo>
                <a:lnTo>
                  <a:pt x="0" y="954785"/>
                </a:lnTo>
                <a:lnTo>
                  <a:pt x="51815" y="1043431"/>
                </a:lnTo>
                <a:lnTo>
                  <a:pt x="59147" y="1030858"/>
                </a:lnTo>
                <a:lnTo>
                  <a:pt x="45465" y="1030858"/>
                </a:lnTo>
                <a:lnTo>
                  <a:pt x="45465" y="1007436"/>
                </a:lnTo>
                <a:lnTo>
                  <a:pt x="11048" y="948435"/>
                </a:lnTo>
                <a:lnTo>
                  <a:pt x="7112" y="947419"/>
                </a:lnTo>
                <a:close/>
              </a:path>
              <a:path w="4680585" h="1043939">
                <a:moveTo>
                  <a:pt x="45465" y="1007436"/>
                </a:moveTo>
                <a:lnTo>
                  <a:pt x="45465" y="1030858"/>
                </a:lnTo>
                <a:lnTo>
                  <a:pt x="58165" y="1030858"/>
                </a:lnTo>
                <a:lnTo>
                  <a:pt x="58165" y="1027683"/>
                </a:lnTo>
                <a:lnTo>
                  <a:pt x="46228" y="1027683"/>
                </a:lnTo>
                <a:lnTo>
                  <a:pt x="51752" y="1018213"/>
                </a:lnTo>
                <a:lnTo>
                  <a:pt x="45465" y="1007436"/>
                </a:lnTo>
                <a:close/>
              </a:path>
              <a:path w="4680585" h="1043939">
                <a:moveTo>
                  <a:pt x="96393" y="947419"/>
                </a:moveTo>
                <a:lnTo>
                  <a:pt x="92456" y="948435"/>
                </a:lnTo>
                <a:lnTo>
                  <a:pt x="58165" y="1007218"/>
                </a:lnTo>
                <a:lnTo>
                  <a:pt x="58165" y="1030858"/>
                </a:lnTo>
                <a:lnTo>
                  <a:pt x="59147" y="1030858"/>
                </a:lnTo>
                <a:lnTo>
                  <a:pt x="103504" y="954785"/>
                </a:lnTo>
                <a:lnTo>
                  <a:pt x="102488" y="950975"/>
                </a:lnTo>
                <a:lnTo>
                  <a:pt x="96393" y="947419"/>
                </a:lnTo>
                <a:close/>
              </a:path>
              <a:path w="4680585" h="1043939">
                <a:moveTo>
                  <a:pt x="51752" y="1018213"/>
                </a:moveTo>
                <a:lnTo>
                  <a:pt x="46228" y="1027683"/>
                </a:lnTo>
                <a:lnTo>
                  <a:pt x="57276" y="1027683"/>
                </a:lnTo>
                <a:lnTo>
                  <a:pt x="51752" y="1018213"/>
                </a:lnTo>
                <a:close/>
              </a:path>
              <a:path w="4680585" h="1043939">
                <a:moveTo>
                  <a:pt x="58165" y="1007218"/>
                </a:moveTo>
                <a:lnTo>
                  <a:pt x="51752" y="1018213"/>
                </a:lnTo>
                <a:lnTo>
                  <a:pt x="57276" y="1027683"/>
                </a:lnTo>
                <a:lnTo>
                  <a:pt x="58165" y="1027683"/>
                </a:lnTo>
                <a:lnTo>
                  <a:pt x="58165" y="1007218"/>
                </a:lnTo>
                <a:close/>
              </a:path>
              <a:path w="4680585" h="1043939">
                <a:moveTo>
                  <a:pt x="4667885" y="515365"/>
                </a:moveTo>
                <a:lnTo>
                  <a:pt x="48259" y="515365"/>
                </a:lnTo>
                <a:lnTo>
                  <a:pt x="45465" y="518159"/>
                </a:lnTo>
                <a:lnTo>
                  <a:pt x="45465" y="1007436"/>
                </a:lnTo>
                <a:lnTo>
                  <a:pt x="51752" y="1018213"/>
                </a:lnTo>
                <a:lnTo>
                  <a:pt x="58165" y="1007218"/>
                </a:lnTo>
                <a:lnTo>
                  <a:pt x="58165" y="528065"/>
                </a:lnTo>
                <a:lnTo>
                  <a:pt x="51815" y="528065"/>
                </a:lnTo>
                <a:lnTo>
                  <a:pt x="58165" y="521715"/>
                </a:lnTo>
                <a:lnTo>
                  <a:pt x="4667885" y="521715"/>
                </a:lnTo>
                <a:lnTo>
                  <a:pt x="4667885" y="515365"/>
                </a:lnTo>
                <a:close/>
              </a:path>
              <a:path w="4680585" h="1043939">
                <a:moveTo>
                  <a:pt x="58165" y="521715"/>
                </a:moveTo>
                <a:lnTo>
                  <a:pt x="51815" y="528065"/>
                </a:lnTo>
                <a:lnTo>
                  <a:pt x="58165" y="528065"/>
                </a:lnTo>
                <a:lnTo>
                  <a:pt x="58165" y="521715"/>
                </a:lnTo>
                <a:close/>
              </a:path>
              <a:path w="4680585" h="1043939">
                <a:moveTo>
                  <a:pt x="4680585" y="515365"/>
                </a:moveTo>
                <a:lnTo>
                  <a:pt x="4674235" y="515365"/>
                </a:lnTo>
                <a:lnTo>
                  <a:pt x="4667885" y="521715"/>
                </a:lnTo>
                <a:lnTo>
                  <a:pt x="58165" y="521715"/>
                </a:lnTo>
                <a:lnTo>
                  <a:pt x="58165" y="528065"/>
                </a:lnTo>
                <a:lnTo>
                  <a:pt x="4677791" y="528065"/>
                </a:lnTo>
                <a:lnTo>
                  <a:pt x="4680585" y="525144"/>
                </a:lnTo>
                <a:lnTo>
                  <a:pt x="4680585" y="515365"/>
                </a:lnTo>
                <a:close/>
              </a:path>
              <a:path w="4680585" h="1043939">
                <a:moveTo>
                  <a:pt x="4680585" y="0"/>
                </a:moveTo>
                <a:lnTo>
                  <a:pt x="4667885" y="0"/>
                </a:lnTo>
                <a:lnTo>
                  <a:pt x="4667885" y="521715"/>
                </a:lnTo>
                <a:lnTo>
                  <a:pt x="4674235" y="515365"/>
                </a:lnTo>
                <a:lnTo>
                  <a:pt x="4680585" y="515365"/>
                </a:lnTo>
                <a:lnTo>
                  <a:pt x="468058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41673" y="2673857"/>
            <a:ext cx="2360930" cy="1042035"/>
          </a:xfrm>
          <a:custGeom>
            <a:avLst/>
            <a:gdLst/>
            <a:ahLst/>
            <a:cxnLst/>
            <a:rect l="l" t="t" r="r" b="b"/>
            <a:pathLst>
              <a:path w="2360929" h="1042035">
                <a:moveTo>
                  <a:pt x="7112" y="945514"/>
                </a:moveTo>
                <a:lnTo>
                  <a:pt x="4063" y="947292"/>
                </a:lnTo>
                <a:lnTo>
                  <a:pt x="1015" y="948943"/>
                </a:lnTo>
                <a:lnTo>
                  <a:pt x="0" y="952880"/>
                </a:lnTo>
                <a:lnTo>
                  <a:pt x="51688" y="1041526"/>
                </a:lnTo>
                <a:lnTo>
                  <a:pt x="59020" y="1028953"/>
                </a:lnTo>
                <a:lnTo>
                  <a:pt x="45338" y="1028953"/>
                </a:lnTo>
                <a:lnTo>
                  <a:pt x="45338" y="1005531"/>
                </a:lnTo>
                <a:lnTo>
                  <a:pt x="10922" y="946530"/>
                </a:lnTo>
                <a:lnTo>
                  <a:pt x="7112" y="945514"/>
                </a:lnTo>
                <a:close/>
              </a:path>
              <a:path w="2360929" h="1042035">
                <a:moveTo>
                  <a:pt x="45338" y="1005531"/>
                </a:moveTo>
                <a:lnTo>
                  <a:pt x="45338" y="1028953"/>
                </a:lnTo>
                <a:lnTo>
                  <a:pt x="58038" y="1028953"/>
                </a:lnTo>
                <a:lnTo>
                  <a:pt x="58038" y="1025778"/>
                </a:lnTo>
                <a:lnTo>
                  <a:pt x="46227" y="1025778"/>
                </a:lnTo>
                <a:lnTo>
                  <a:pt x="51688" y="1016417"/>
                </a:lnTo>
                <a:lnTo>
                  <a:pt x="45338" y="1005531"/>
                </a:lnTo>
                <a:close/>
              </a:path>
              <a:path w="2360929" h="1042035">
                <a:moveTo>
                  <a:pt x="96265" y="945514"/>
                </a:moveTo>
                <a:lnTo>
                  <a:pt x="92455" y="946530"/>
                </a:lnTo>
                <a:lnTo>
                  <a:pt x="58038" y="1005531"/>
                </a:lnTo>
                <a:lnTo>
                  <a:pt x="58038" y="1028953"/>
                </a:lnTo>
                <a:lnTo>
                  <a:pt x="59020" y="1028953"/>
                </a:lnTo>
                <a:lnTo>
                  <a:pt x="103377" y="952880"/>
                </a:lnTo>
                <a:lnTo>
                  <a:pt x="102362" y="948943"/>
                </a:lnTo>
                <a:lnTo>
                  <a:pt x="99313" y="947292"/>
                </a:lnTo>
                <a:lnTo>
                  <a:pt x="96265" y="945514"/>
                </a:lnTo>
                <a:close/>
              </a:path>
              <a:path w="2360929" h="1042035">
                <a:moveTo>
                  <a:pt x="51688" y="1016417"/>
                </a:moveTo>
                <a:lnTo>
                  <a:pt x="46227" y="1025778"/>
                </a:lnTo>
                <a:lnTo>
                  <a:pt x="57150" y="1025778"/>
                </a:lnTo>
                <a:lnTo>
                  <a:pt x="51688" y="1016417"/>
                </a:lnTo>
                <a:close/>
              </a:path>
              <a:path w="2360929" h="1042035">
                <a:moveTo>
                  <a:pt x="58038" y="1005531"/>
                </a:moveTo>
                <a:lnTo>
                  <a:pt x="51688" y="1016417"/>
                </a:lnTo>
                <a:lnTo>
                  <a:pt x="57150" y="1025778"/>
                </a:lnTo>
                <a:lnTo>
                  <a:pt x="58038" y="1025778"/>
                </a:lnTo>
                <a:lnTo>
                  <a:pt x="58038" y="1005531"/>
                </a:lnTo>
                <a:close/>
              </a:path>
              <a:path w="2360929" h="1042035">
                <a:moveTo>
                  <a:pt x="2347976" y="514350"/>
                </a:moveTo>
                <a:lnTo>
                  <a:pt x="48133" y="514350"/>
                </a:lnTo>
                <a:lnTo>
                  <a:pt x="45338" y="517270"/>
                </a:lnTo>
                <a:lnTo>
                  <a:pt x="45338" y="1005531"/>
                </a:lnTo>
                <a:lnTo>
                  <a:pt x="51688" y="1016417"/>
                </a:lnTo>
                <a:lnTo>
                  <a:pt x="58038" y="1005531"/>
                </a:lnTo>
                <a:lnTo>
                  <a:pt x="58038" y="527050"/>
                </a:lnTo>
                <a:lnTo>
                  <a:pt x="51688" y="527050"/>
                </a:lnTo>
                <a:lnTo>
                  <a:pt x="58038" y="520700"/>
                </a:lnTo>
                <a:lnTo>
                  <a:pt x="2347976" y="520700"/>
                </a:lnTo>
                <a:lnTo>
                  <a:pt x="2347976" y="514350"/>
                </a:lnTo>
                <a:close/>
              </a:path>
              <a:path w="2360929" h="1042035">
                <a:moveTo>
                  <a:pt x="58038" y="520700"/>
                </a:moveTo>
                <a:lnTo>
                  <a:pt x="51688" y="527050"/>
                </a:lnTo>
                <a:lnTo>
                  <a:pt x="58038" y="527050"/>
                </a:lnTo>
                <a:lnTo>
                  <a:pt x="58038" y="520700"/>
                </a:lnTo>
                <a:close/>
              </a:path>
              <a:path w="2360929" h="1042035">
                <a:moveTo>
                  <a:pt x="2360676" y="514350"/>
                </a:moveTo>
                <a:lnTo>
                  <a:pt x="2354326" y="514350"/>
                </a:lnTo>
                <a:lnTo>
                  <a:pt x="2347976" y="520700"/>
                </a:lnTo>
                <a:lnTo>
                  <a:pt x="58038" y="520700"/>
                </a:lnTo>
                <a:lnTo>
                  <a:pt x="58038" y="527050"/>
                </a:lnTo>
                <a:lnTo>
                  <a:pt x="2357881" y="527050"/>
                </a:lnTo>
                <a:lnTo>
                  <a:pt x="2360676" y="524255"/>
                </a:lnTo>
                <a:lnTo>
                  <a:pt x="2360676" y="514350"/>
                </a:lnTo>
                <a:close/>
              </a:path>
              <a:path w="2360929" h="1042035">
                <a:moveTo>
                  <a:pt x="2360676" y="0"/>
                </a:moveTo>
                <a:lnTo>
                  <a:pt x="2347976" y="0"/>
                </a:lnTo>
                <a:lnTo>
                  <a:pt x="2347976" y="520700"/>
                </a:lnTo>
                <a:lnTo>
                  <a:pt x="2354326" y="514350"/>
                </a:lnTo>
                <a:lnTo>
                  <a:pt x="2360676" y="514350"/>
                </a:lnTo>
                <a:lnTo>
                  <a:pt x="2360676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61455" y="2673857"/>
            <a:ext cx="103505" cy="1038225"/>
          </a:xfrm>
          <a:custGeom>
            <a:avLst/>
            <a:gdLst/>
            <a:ahLst/>
            <a:cxnLst/>
            <a:rect l="l" t="t" r="r" b="b"/>
            <a:pathLst>
              <a:path w="103504" h="1038225">
                <a:moveTo>
                  <a:pt x="7112" y="941577"/>
                </a:moveTo>
                <a:lnTo>
                  <a:pt x="1016" y="945133"/>
                </a:lnTo>
                <a:lnTo>
                  <a:pt x="0" y="949070"/>
                </a:lnTo>
                <a:lnTo>
                  <a:pt x="51689" y="1037716"/>
                </a:lnTo>
                <a:lnTo>
                  <a:pt x="59020" y="1025143"/>
                </a:lnTo>
                <a:lnTo>
                  <a:pt x="45339" y="1025143"/>
                </a:lnTo>
                <a:lnTo>
                  <a:pt x="45339" y="1001594"/>
                </a:lnTo>
                <a:lnTo>
                  <a:pt x="10922" y="942593"/>
                </a:lnTo>
                <a:lnTo>
                  <a:pt x="7112" y="941577"/>
                </a:lnTo>
                <a:close/>
              </a:path>
              <a:path w="103504" h="1038225">
                <a:moveTo>
                  <a:pt x="45339" y="1001594"/>
                </a:moveTo>
                <a:lnTo>
                  <a:pt x="45339" y="1025143"/>
                </a:lnTo>
                <a:lnTo>
                  <a:pt x="58039" y="1025143"/>
                </a:lnTo>
                <a:lnTo>
                  <a:pt x="58039" y="1021841"/>
                </a:lnTo>
                <a:lnTo>
                  <a:pt x="46228" y="1021841"/>
                </a:lnTo>
                <a:lnTo>
                  <a:pt x="51689" y="1012480"/>
                </a:lnTo>
                <a:lnTo>
                  <a:pt x="45339" y="1001594"/>
                </a:lnTo>
                <a:close/>
              </a:path>
              <a:path w="103504" h="1038225">
                <a:moveTo>
                  <a:pt x="96266" y="941577"/>
                </a:moveTo>
                <a:lnTo>
                  <a:pt x="92456" y="942593"/>
                </a:lnTo>
                <a:lnTo>
                  <a:pt x="58039" y="1001594"/>
                </a:lnTo>
                <a:lnTo>
                  <a:pt x="58039" y="1025143"/>
                </a:lnTo>
                <a:lnTo>
                  <a:pt x="59020" y="1025143"/>
                </a:lnTo>
                <a:lnTo>
                  <a:pt x="103378" y="949070"/>
                </a:lnTo>
                <a:lnTo>
                  <a:pt x="102362" y="945133"/>
                </a:lnTo>
                <a:lnTo>
                  <a:pt x="96266" y="941577"/>
                </a:lnTo>
                <a:close/>
              </a:path>
              <a:path w="103504" h="1038225">
                <a:moveTo>
                  <a:pt x="51689" y="1012480"/>
                </a:moveTo>
                <a:lnTo>
                  <a:pt x="46228" y="1021841"/>
                </a:lnTo>
                <a:lnTo>
                  <a:pt x="57150" y="1021841"/>
                </a:lnTo>
                <a:lnTo>
                  <a:pt x="51689" y="1012480"/>
                </a:lnTo>
                <a:close/>
              </a:path>
              <a:path w="103504" h="1038225">
                <a:moveTo>
                  <a:pt x="58039" y="1001594"/>
                </a:moveTo>
                <a:lnTo>
                  <a:pt x="51689" y="1012480"/>
                </a:lnTo>
                <a:lnTo>
                  <a:pt x="57150" y="1021841"/>
                </a:lnTo>
                <a:lnTo>
                  <a:pt x="58039" y="1021841"/>
                </a:lnTo>
                <a:lnTo>
                  <a:pt x="58039" y="1001594"/>
                </a:lnTo>
                <a:close/>
              </a:path>
              <a:path w="103504" h="1038225">
                <a:moveTo>
                  <a:pt x="45339" y="518794"/>
                </a:moveTo>
                <a:lnTo>
                  <a:pt x="45339" y="1001594"/>
                </a:lnTo>
                <a:lnTo>
                  <a:pt x="51689" y="1012480"/>
                </a:lnTo>
                <a:lnTo>
                  <a:pt x="58038" y="1001594"/>
                </a:lnTo>
                <a:lnTo>
                  <a:pt x="58039" y="525144"/>
                </a:lnTo>
                <a:lnTo>
                  <a:pt x="51689" y="525144"/>
                </a:lnTo>
                <a:lnTo>
                  <a:pt x="45339" y="518794"/>
                </a:lnTo>
                <a:close/>
              </a:path>
              <a:path w="103504" h="1038225">
                <a:moveTo>
                  <a:pt x="40894" y="0"/>
                </a:moveTo>
                <a:lnTo>
                  <a:pt x="28194" y="0"/>
                </a:lnTo>
                <a:lnTo>
                  <a:pt x="28194" y="522350"/>
                </a:lnTo>
                <a:lnTo>
                  <a:pt x="30988" y="525144"/>
                </a:lnTo>
                <a:lnTo>
                  <a:pt x="45339" y="525144"/>
                </a:lnTo>
                <a:lnTo>
                  <a:pt x="45339" y="518794"/>
                </a:lnTo>
                <a:lnTo>
                  <a:pt x="40894" y="518794"/>
                </a:lnTo>
                <a:lnTo>
                  <a:pt x="34544" y="512444"/>
                </a:lnTo>
                <a:lnTo>
                  <a:pt x="40894" y="512444"/>
                </a:lnTo>
                <a:lnTo>
                  <a:pt x="40894" y="0"/>
                </a:lnTo>
                <a:close/>
              </a:path>
              <a:path w="103504" h="1038225">
                <a:moveTo>
                  <a:pt x="55245" y="512444"/>
                </a:moveTo>
                <a:lnTo>
                  <a:pt x="40894" y="512444"/>
                </a:lnTo>
                <a:lnTo>
                  <a:pt x="40894" y="518794"/>
                </a:lnTo>
                <a:lnTo>
                  <a:pt x="45339" y="518794"/>
                </a:lnTo>
                <a:lnTo>
                  <a:pt x="51689" y="525144"/>
                </a:lnTo>
                <a:lnTo>
                  <a:pt x="58039" y="525144"/>
                </a:lnTo>
                <a:lnTo>
                  <a:pt x="58039" y="515365"/>
                </a:lnTo>
                <a:lnTo>
                  <a:pt x="55245" y="512444"/>
                </a:lnTo>
                <a:close/>
              </a:path>
              <a:path w="103504" h="1038225">
                <a:moveTo>
                  <a:pt x="40894" y="512444"/>
                </a:moveTo>
                <a:lnTo>
                  <a:pt x="34544" y="512444"/>
                </a:lnTo>
                <a:lnTo>
                  <a:pt x="40894" y="518794"/>
                </a:lnTo>
                <a:lnTo>
                  <a:pt x="40894" y="512444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89650" y="2673857"/>
            <a:ext cx="2389505" cy="1042035"/>
          </a:xfrm>
          <a:custGeom>
            <a:avLst/>
            <a:gdLst/>
            <a:ahLst/>
            <a:cxnLst/>
            <a:rect l="l" t="t" r="r" b="b"/>
            <a:pathLst>
              <a:path w="2389504" h="1042035">
                <a:moveTo>
                  <a:pt x="2292984" y="945514"/>
                </a:moveTo>
                <a:lnTo>
                  <a:pt x="2289936" y="947292"/>
                </a:lnTo>
                <a:lnTo>
                  <a:pt x="2286889" y="948943"/>
                </a:lnTo>
                <a:lnTo>
                  <a:pt x="2285873" y="952880"/>
                </a:lnTo>
                <a:lnTo>
                  <a:pt x="2337561" y="1041526"/>
                </a:lnTo>
                <a:lnTo>
                  <a:pt x="2344911" y="1028953"/>
                </a:lnTo>
                <a:lnTo>
                  <a:pt x="2331211" y="1028953"/>
                </a:lnTo>
                <a:lnTo>
                  <a:pt x="2331211" y="1005313"/>
                </a:lnTo>
                <a:lnTo>
                  <a:pt x="2296922" y="946530"/>
                </a:lnTo>
                <a:lnTo>
                  <a:pt x="2292984" y="945514"/>
                </a:lnTo>
                <a:close/>
              </a:path>
              <a:path w="2389504" h="1042035">
                <a:moveTo>
                  <a:pt x="2331211" y="1005313"/>
                </a:moveTo>
                <a:lnTo>
                  <a:pt x="2331211" y="1028953"/>
                </a:lnTo>
                <a:lnTo>
                  <a:pt x="2343911" y="1028953"/>
                </a:lnTo>
                <a:lnTo>
                  <a:pt x="2343911" y="1025778"/>
                </a:lnTo>
                <a:lnTo>
                  <a:pt x="2332101" y="1025778"/>
                </a:lnTo>
                <a:lnTo>
                  <a:pt x="2337625" y="1016308"/>
                </a:lnTo>
                <a:lnTo>
                  <a:pt x="2331211" y="1005313"/>
                </a:lnTo>
                <a:close/>
              </a:path>
              <a:path w="2389504" h="1042035">
                <a:moveTo>
                  <a:pt x="2382266" y="945514"/>
                </a:moveTo>
                <a:lnTo>
                  <a:pt x="2378329" y="946530"/>
                </a:lnTo>
                <a:lnTo>
                  <a:pt x="2343911" y="1005531"/>
                </a:lnTo>
                <a:lnTo>
                  <a:pt x="2343911" y="1028953"/>
                </a:lnTo>
                <a:lnTo>
                  <a:pt x="2344911" y="1028953"/>
                </a:lnTo>
                <a:lnTo>
                  <a:pt x="2387600" y="955928"/>
                </a:lnTo>
                <a:lnTo>
                  <a:pt x="2389251" y="952880"/>
                </a:lnTo>
                <a:lnTo>
                  <a:pt x="2388234" y="948943"/>
                </a:lnTo>
                <a:lnTo>
                  <a:pt x="2385314" y="947292"/>
                </a:lnTo>
                <a:lnTo>
                  <a:pt x="2382266" y="945514"/>
                </a:lnTo>
                <a:close/>
              </a:path>
              <a:path w="2389504" h="1042035">
                <a:moveTo>
                  <a:pt x="2337625" y="1016308"/>
                </a:moveTo>
                <a:lnTo>
                  <a:pt x="2332101" y="1025778"/>
                </a:lnTo>
                <a:lnTo>
                  <a:pt x="2343150" y="1025778"/>
                </a:lnTo>
                <a:lnTo>
                  <a:pt x="2337625" y="1016308"/>
                </a:lnTo>
                <a:close/>
              </a:path>
              <a:path w="2389504" h="1042035">
                <a:moveTo>
                  <a:pt x="2343911" y="1005531"/>
                </a:moveTo>
                <a:lnTo>
                  <a:pt x="2337625" y="1016308"/>
                </a:lnTo>
                <a:lnTo>
                  <a:pt x="2343150" y="1025778"/>
                </a:lnTo>
                <a:lnTo>
                  <a:pt x="2343911" y="1025778"/>
                </a:lnTo>
                <a:lnTo>
                  <a:pt x="2343911" y="1005531"/>
                </a:lnTo>
                <a:close/>
              </a:path>
              <a:path w="2389504" h="1042035">
                <a:moveTo>
                  <a:pt x="2331211" y="520700"/>
                </a:moveTo>
                <a:lnTo>
                  <a:pt x="2331211" y="1005313"/>
                </a:lnTo>
                <a:lnTo>
                  <a:pt x="2337625" y="1016308"/>
                </a:lnTo>
                <a:lnTo>
                  <a:pt x="2343911" y="1005531"/>
                </a:lnTo>
                <a:lnTo>
                  <a:pt x="2343911" y="527050"/>
                </a:lnTo>
                <a:lnTo>
                  <a:pt x="2337561" y="527050"/>
                </a:lnTo>
                <a:lnTo>
                  <a:pt x="2331211" y="520700"/>
                </a:lnTo>
                <a:close/>
              </a:path>
              <a:path w="2389504" h="1042035">
                <a:moveTo>
                  <a:pt x="12700" y="0"/>
                </a:moveTo>
                <a:lnTo>
                  <a:pt x="0" y="0"/>
                </a:lnTo>
                <a:lnTo>
                  <a:pt x="0" y="524255"/>
                </a:lnTo>
                <a:lnTo>
                  <a:pt x="2794" y="527050"/>
                </a:lnTo>
                <a:lnTo>
                  <a:pt x="2331211" y="527050"/>
                </a:lnTo>
                <a:lnTo>
                  <a:pt x="2331211" y="520700"/>
                </a:lnTo>
                <a:lnTo>
                  <a:pt x="12700" y="520700"/>
                </a:lnTo>
                <a:lnTo>
                  <a:pt x="6350" y="514350"/>
                </a:lnTo>
                <a:lnTo>
                  <a:pt x="12700" y="514350"/>
                </a:lnTo>
                <a:lnTo>
                  <a:pt x="12700" y="0"/>
                </a:lnTo>
                <a:close/>
              </a:path>
              <a:path w="2389504" h="1042035">
                <a:moveTo>
                  <a:pt x="2341118" y="514350"/>
                </a:moveTo>
                <a:lnTo>
                  <a:pt x="12700" y="514350"/>
                </a:lnTo>
                <a:lnTo>
                  <a:pt x="12700" y="520700"/>
                </a:lnTo>
                <a:lnTo>
                  <a:pt x="2331211" y="520700"/>
                </a:lnTo>
                <a:lnTo>
                  <a:pt x="2337561" y="527050"/>
                </a:lnTo>
                <a:lnTo>
                  <a:pt x="2343911" y="527050"/>
                </a:lnTo>
                <a:lnTo>
                  <a:pt x="2343911" y="517270"/>
                </a:lnTo>
                <a:lnTo>
                  <a:pt x="2341118" y="514350"/>
                </a:lnTo>
                <a:close/>
              </a:path>
              <a:path w="2389504" h="1042035">
                <a:moveTo>
                  <a:pt x="12700" y="514350"/>
                </a:moveTo>
                <a:lnTo>
                  <a:pt x="6350" y="514350"/>
                </a:lnTo>
                <a:lnTo>
                  <a:pt x="12700" y="520700"/>
                </a:lnTo>
                <a:lnTo>
                  <a:pt x="12700" y="51435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89650" y="2673857"/>
            <a:ext cx="4692015" cy="1038860"/>
          </a:xfrm>
          <a:custGeom>
            <a:avLst/>
            <a:gdLst/>
            <a:ahLst/>
            <a:cxnLst/>
            <a:rect l="l" t="t" r="r" b="b"/>
            <a:pathLst>
              <a:path w="4692015" h="1038860">
                <a:moveTo>
                  <a:pt x="4595622" y="942593"/>
                </a:moveTo>
                <a:lnTo>
                  <a:pt x="4589526" y="946149"/>
                </a:lnTo>
                <a:lnTo>
                  <a:pt x="4588509" y="949959"/>
                </a:lnTo>
                <a:lnTo>
                  <a:pt x="4640199" y="1038605"/>
                </a:lnTo>
                <a:lnTo>
                  <a:pt x="4647548" y="1026032"/>
                </a:lnTo>
                <a:lnTo>
                  <a:pt x="4633849" y="1026032"/>
                </a:lnTo>
                <a:lnTo>
                  <a:pt x="4633849" y="1002392"/>
                </a:lnTo>
                <a:lnTo>
                  <a:pt x="4599558" y="943609"/>
                </a:lnTo>
                <a:lnTo>
                  <a:pt x="4595622" y="942593"/>
                </a:lnTo>
                <a:close/>
              </a:path>
              <a:path w="4692015" h="1038860">
                <a:moveTo>
                  <a:pt x="4633849" y="1002392"/>
                </a:moveTo>
                <a:lnTo>
                  <a:pt x="4633849" y="1026032"/>
                </a:lnTo>
                <a:lnTo>
                  <a:pt x="4646549" y="1026032"/>
                </a:lnTo>
                <a:lnTo>
                  <a:pt x="4646549" y="1022857"/>
                </a:lnTo>
                <a:lnTo>
                  <a:pt x="4634738" y="1022857"/>
                </a:lnTo>
                <a:lnTo>
                  <a:pt x="4640262" y="1013387"/>
                </a:lnTo>
                <a:lnTo>
                  <a:pt x="4633849" y="1002392"/>
                </a:lnTo>
                <a:close/>
              </a:path>
              <a:path w="4692015" h="1038860">
                <a:moveTo>
                  <a:pt x="4684903" y="942593"/>
                </a:moveTo>
                <a:lnTo>
                  <a:pt x="4680966" y="943609"/>
                </a:lnTo>
                <a:lnTo>
                  <a:pt x="4646676" y="1002392"/>
                </a:lnTo>
                <a:lnTo>
                  <a:pt x="4646549" y="1026032"/>
                </a:lnTo>
                <a:lnTo>
                  <a:pt x="4647548" y="1026032"/>
                </a:lnTo>
                <a:lnTo>
                  <a:pt x="4692015" y="949959"/>
                </a:lnTo>
                <a:lnTo>
                  <a:pt x="4690999" y="946149"/>
                </a:lnTo>
                <a:lnTo>
                  <a:pt x="4684903" y="942593"/>
                </a:lnTo>
                <a:close/>
              </a:path>
              <a:path w="4692015" h="1038860">
                <a:moveTo>
                  <a:pt x="4640262" y="1013387"/>
                </a:moveTo>
                <a:lnTo>
                  <a:pt x="4634738" y="1022857"/>
                </a:lnTo>
                <a:lnTo>
                  <a:pt x="4645786" y="1022857"/>
                </a:lnTo>
                <a:lnTo>
                  <a:pt x="4640262" y="1013387"/>
                </a:lnTo>
                <a:close/>
              </a:path>
              <a:path w="4692015" h="1038860">
                <a:moveTo>
                  <a:pt x="4646549" y="1002610"/>
                </a:moveTo>
                <a:lnTo>
                  <a:pt x="4640262" y="1013387"/>
                </a:lnTo>
                <a:lnTo>
                  <a:pt x="4645786" y="1022857"/>
                </a:lnTo>
                <a:lnTo>
                  <a:pt x="4646549" y="1022857"/>
                </a:lnTo>
                <a:lnTo>
                  <a:pt x="4646549" y="1002610"/>
                </a:lnTo>
                <a:close/>
              </a:path>
              <a:path w="4692015" h="1038860">
                <a:moveTo>
                  <a:pt x="4633849" y="519302"/>
                </a:moveTo>
                <a:lnTo>
                  <a:pt x="4633976" y="1002610"/>
                </a:lnTo>
                <a:lnTo>
                  <a:pt x="4640262" y="1013387"/>
                </a:lnTo>
                <a:lnTo>
                  <a:pt x="4646549" y="1002610"/>
                </a:lnTo>
                <a:lnTo>
                  <a:pt x="4646549" y="525652"/>
                </a:lnTo>
                <a:lnTo>
                  <a:pt x="4640199" y="525652"/>
                </a:lnTo>
                <a:lnTo>
                  <a:pt x="4633849" y="519302"/>
                </a:lnTo>
                <a:close/>
              </a:path>
              <a:path w="4692015" h="1038860">
                <a:moveTo>
                  <a:pt x="12700" y="0"/>
                </a:moveTo>
                <a:lnTo>
                  <a:pt x="0" y="0"/>
                </a:lnTo>
                <a:lnTo>
                  <a:pt x="0" y="522858"/>
                </a:lnTo>
                <a:lnTo>
                  <a:pt x="2794" y="525652"/>
                </a:lnTo>
                <a:lnTo>
                  <a:pt x="4633849" y="525652"/>
                </a:lnTo>
                <a:lnTo>
                  <a:pt x="4633849" y="519302"/>
                </a:lnTo>
                <a:lnTo>
                  <a:pt x="12700" y="519302"/>
                </a:lnTo>
                <a:lnTo>
                  <a:pt x="6350" y="512952"/>
                </a:lnTo>
                <a:lnTo>
                  <a:pt x="12700" y="512952"/>
                </a:lnTo>
                <a:lnTo>
                  <a:pt x="12700" y="0"/>
                </a:lnTo>
                <a:close/>
              </a:path>
              <a:path w="4692015" h="1038860">
                <a:moveTo>
                  <a:pt x="4643755" y="512952"/>
                </a:moveTo>
                <a:lnTo>
                  <a:pt x="12700" y="512952"/>
                </a:lnTo>
                <a:lnTo>
                  <a:pt x="12700" y="519302"/>
                </a:lnTo>
                <a:lnTo>
                  <a:pt x="4633849" y="519302"/>
                </a:lnTo>
                <a:lnTo>
                  <a:pt x="4640199" y="525652"/>
                </a:lnTo>
                <a:lnTo>
                  <a:pt x="4646549" y="525652"/>
                </a:lnTo>
                <a:lnTo>
                  <a:pt x="4646549" y="515746"/>
                </a:lnTo>
                <a:lnTo>
                  <a:pt x="4643755" y="512952"/>
                </a:lnTo>
                <a:close/>
              </a:path>
              <a:path w="4692015" h="1038860">
                <a:moveTo>
                  <a:pt x="12700" y="512952"/>
                </a:moveTo>
                <a:lnTo>
                  <a:pt x="6350" y="512952"/>
                </a:lnTo>
                <a:lnTo>
                  <a:pt x="12700" y="519302"/>
                </a:lnTo>
                <a:lnTo>
                  <a:pt x="12700" y="512952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33678" y="5005451"/>
            <a:ext cx="86677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=“</a:t>
            </a: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32226" y="5005451"/>
            <a:ext cx="80454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=“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0417" y="5005451"/>
            <a:ext cx="80454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=</a:t>
            </a:r>
            <a:r>
              <a:rPr dirty="0" sz="1800" spc="5">
                <a:latin typeface="Arial"/>
                <a:cs typeface="Arial"/>
              </a:rPr>
              <a:t>“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8300" y="5005451"/>
            <a:ext cx="86677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=“</a:t>
            </a: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91318" y="5005451"/>
            <a:ext cx="9004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=</a:t>
            </a:r>
            <a:r>
              <a:rPr dirty="0" sz="1800" spc="15">
                <a:latin typeface="Arial"/>
                <a:cs typeface="Arial"/>
              </a:rPr>
              <a:t>“</a:t>
            </a:r>
            <a:r>
              <a:rPr dirty="0" sz="1800" spc="-60" b="1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2300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26891" y="213359"/>
            <a:ext cx="150418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4340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ĐỊNH</a:t>
            </a:r>
            <a:r>
              <a:rPr dirty="0" spc="565"/>
              <a:t> </a:t>
            </a:r>
            <a:r>
              <a:rPr dirty="0" spc="-5"/>
              <a:t>NGHĨA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7793990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&lt;dl&gt;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bắt đầu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 thúc danh sách định</a:t>
            </a:r>
            <a:r>
              <a:rPr dirty="0" sz="2800" spc="5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nghĩa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&lt;dt&gt;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Thuật ngữ cần định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nghĩa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&lt;dd&gt;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Định nghĩa thuật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ngữ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3800" y="3428123"/>
            <a:ext cx="4245483" cy="22877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38973" y="3423361"/>
            <a:ext cx="4255135" cy="2297430"/>
          </a:xfrm>
          <a:custGeom>
            <a:avLst/>
            <a:gdLst/>
            <a:ahLst/>
            <a:cxnLst/>
            <a:rect l="l" t="t" r="r" b="b"/>
            <a:pathLst>
              <a:path w="4255134" h="2297429">
                <a:moveTo>
                  <a:pt x="0" y="2297302"/>
                </a:moveTo>
                <a:lnTo>
                  <a:pt x="4255008" y="2297302"/>
                </a:lnTo>
                <a:lnTo>
                  <a:pt x="4255008" y="0"/>
                </a:lnTo>
                <a:lnTo>
                  <a:pt x="0" y="0"/>
                </a:lnTo>
                <a:lnTo>
                  <a:pt x="0" y="229730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2590800"/>
            <a:ext cx="6792722" cy="396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6237" y="2586037"/>
            <a:ext cx="6802755" cy="3971925"/>
          </a:xfrm>
          <a:custGeom>
            <a:avLst/>
            <a:gdLst/>
            <a:ahLst/>
            <a:cxnLst/>
            <a:rect l="l" t="t" r="r" b="b"/>
            <a:pathLst>
              <a:path w="6802755" h="3971925">
                <a:moveTo>
                  <a:pt x="0" y="3971925"/>
                </a:moveTo>
                <a:lnTo>
                  <a:pt x="6802247" y="3971925"/>
                </a:lnTo>
                <a:lnTo>
                  <a:pt x="6802247" y="0"/>
                </a:lnTo>
                <a:lnTo>
                  <a:pt x="0" y="0"/>
                </a:lnTo>
                <a:lnTo>
                  <a:pt x="0" y="39719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18638" y="3058160"/>
            <a:ext cx="4801870" cy="581660"/>
          </a:xfrm>
          <a:custGeom>
            <a:avLst/>
            <a:gdLst/>
            <a:ahLst/>
            <a:cxnLst/>
            <a:rect l="l" t="t" r="r" b="b"/>
            <a:pathLst>
              <a:path w="4801870" h="581660">
                <a:moveTo>
                  <a:pt x="4764864" y="541974"/>
                </a:moveTo>
                <a:lnTo>
                  <a:pt x="4705604" y="568197"/>
                </a:lnTo>
                <a:lnTo>
                  <a:pt x="4702429" y="569721"/>
                </a:lnTo>
                <a:lnTo>
                  <a:pt x="4701032" y="573404"/>
                </a:lnTo>
                <a:lnTo>
                  <a:pt x="4702429" y="576579"/>
                </a:lnTo>
                <a:lnTo>
                  <a:pt x="4703826" y="579882"/>
                </a:lnTo>
                <a:lnTo>
                  <a:pt x="4707636" y="581278"/>
                </a:lnTo>
                <a:lnTo>
                  <a:pt x="4790221" y="544576"/>
                </a:lnTo>
                <a:lnTo>
                  <a:pt x="4788281" y="544576"/>
                </a:lnTo>
                <a:lnTo>
                  <a:pt x="4764864" y="541974"/>
                </a:lnTo>
                <a:close/>
              </a:path>
              <a:path w="4801870" h="581660">
                <a:moveTo>
                  <a:pt x="4776325" y="536902"/>
                </a:moveTo>
                <a:lnTo>
                  <a:pt x="4764864" y="541974"/>
                </a:lnTo>
                <a:lnTo>
                  <a:pt x="4788281" y="544576"/>
                </a:lnTo>
                <a:lnTo>
                  <a:pt x="4788408" y="543432"/>
                </a:lnTo>
                <a:lnTo>
                  <a:pt x="4785106" y="543432"/>
                </a:lnTo>
                <a:lnTo>
                  <a:pt x="4776325" y="536902"/>
                </a:lnTo>
                <a:close/>
              </a:path>
              <a:path w="4801870" h="581660">
                <a:moveTo>
                  <a:pt x="4719066" y="478536"/>
                </a:moveTo>
                <a:lnTo>
                  <a:pt x="4715002" y="479043"/>
                </a:lnTo>
                <a:lnTo>
                  <a:pt x="4712970" y="481964"/>
                </a:lnTo>
                <a:lnTo>
                  <a:pt x="4710811" y="484759"/>
                </a:lnTo>
                <a:lnTo>
                  <a:pt x="4711445" y="488695"/>
                </a:lnTo>
                <a:lnTo>
                  <a:pt x="4714240" y="490727"/>
                </a:lnTo>
                <a:lnTo>
                  <a:pt x="4766235" y="529398"/>
                </a:lnTo>
                <a:lnTo>
                  <a:pt x="4789678" y="532002"/>
                </a:lnTo>
                <a:lnTo>
                  <a:pt x="4788281" y="544576"/>
                </a:lnTo>
                <a:lnTo>
                  <a:pt x="4790221" y="544576"/>
                </a:lnTo>
                <a:lnTo>
                  <a:pt x="4801362" y="539623"/>
                </a:lnTo>
                <a:lnTo>
                  <a:pt x="4721860" y="480567"/>
                </a:lnTo>
                <a:lnTo>
                  <a:pt x="4719066" y="478536"/>
                </a:lnTo>
                <a:close/>
              </a:path>
              <a:path w="4801870" h="581660">
                <a:moveTo>
                  <a:pt x="4786248" y="532511"/>
                </a:moveTo>
                <a:lnTo>
                  <a:pt x="4776325" y="536902"/>
                </a:lnTo>
                <a:lnTo>
                  <a:pt x="4785106" y="543432"/>
                </a:lnTo>
                <a:lnTo>
                  <a:pt x="4786248" y="532511"/>
                </a:lnTo>
                <a:close/>
              </a:path>
              <a:path w="4801870" h="581660">
                <a:moveTo>
                  <a:pt x="4789621" y="532511"/>
                </a:moveTo>
                <a:lnTo>
                  <a:pt x="4786248" y="532511"/>
                </a:lnTo>
                <a:lnTo>
                  <a:pt x="4785106" y="543432"/>
                </a:lnTo>
                <a:lnTo>
                  <a:pt x="4788408" y="543432"/>
                </a:lnTo>
                <a:lnTo>
                  <a:pt x="4789621" y="532511"/>
                </a:lnTo>
                <a:close/>
              </a:path>
              <a:path w="4801870" h="581660">
                <a:moveTo>
                  <a:pt x="1524" y="0"/>
                </a:moveTo>
                <a:lnTo>
                  <a:pt x="0" y="12573"/>
                </a:lnTo>
                <a:lnTo>
                  <a:pt x="4764864" y="541974"/>
                </a:lnTo>
                <a:lnTo>
                  <a:pt x="4776325" y="536902"/>
                </a:lnTo>
                <a:lnTo>
                  <a:pt x="4766235" y="529398"/>
                </a:lnTo>
                <a:lnTo>
                  <a:pt x="1524" y="0"/>
                </a:lnTo>
                <a:close/>
              </a:path>
              <a:path w="4801870" h="581660">
                <a:moveTo>
                  <a:pt x="4766235" y="529398"/>
                </a:moveTo>
                <a:lnTo>
                  <a:pt x="4776325" y="536902"/>
                </a:lnTo>
                <a:lnTo>
                  <a:pt x="4786248" y="532511"/>
                </a:lnTo>
                <a:lnTo>
                  <a:pt x="4789621" y="532511"/>
                </a:lnTo>
                <a:lnTo>
                  <a:pt x="4789678" y="532002"/>
                </a:lnTo>
                <a:lnTo>
                  <a:pt x="4766235" y="52939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61638" y="3421760"/>
            <a:ext cx="4192270" cy="522605"/>
          </a:xfrm>
          <a:custGeom>
            <a:avLst/>
            <a:gdLst/>
            <a:ahLst/>
            <a:cxnLst/>
            <a:rect l="l" t="t" r="r" b="b"/>
            <a:pathLst>
              <a:path w="4192270" h="522604">
                <a:moveTo>
                  <a:pt x="4155094" y="483119"/>
                </a:moveTo>
                <a:lnTo>
                  <a:pt x="4092829" y="510666"/>
                </a:lnTo>
                <a:lnTo>
                  <a:pt x="4091305" y="514350"/>
                </a:lnTo>
                <a:lnTo>
                  <a:pt x="4092702" y="517651"/>
                </a:lnTo>
                <a:lnTo>
                  <a:pt x="4094098" y="520826"/>
                </a:lnTo>
                <a:lnTo>
                  <a:pt x="4097909" y="522224"/>
                </a:lnTo>
                <a:lnTo>
                  <a:pt x="4180534" y="485775"/>
                </a:lnTo>
                <a:lnTo>
                  <a:pt x="4178554" y="485775"/>
                </a:lnTo>
                <a:lnTo>
                  <a:pt x="4155094" y="483119"/>
                </a:lnTo>
                <a:close/>
              </a:path>
              <a:path w="4192270" h="522604">
                <a:moveTo>
                  <a:pt x="4166734" y="477969"/>
                </a:moveTo>
                <a:lnTo>
                  <a:pt x="4155094" y="483119"/>
                </a:lnTo>
                <a:lnTo>
                  <a:pt x="4178554" y="485775"/>
                </a:lnTo>
                <a:lnTo>
                  <a:pt x="4178707" y="484505"/>
                </a:lnTo>
                <a:lnTo>
                  <a:pt x="4175506" y="484505"/>
                </a:lnTo>
                <a:lnTo>
                  <a:pt x="4166734" y="477969"/>
                </a:lnTo>
                <a:close/>
              </a:path>
              <a:path w="4192270" h="522604">
                <a:moveTo>
                  <a:pt x="4109592" y="419481"/>
                </a:moveTo>
                <a:lnTo>
                  <a:pt x="4105529" y="420115"/>
                </a:lnTo>
                <a:lnTo>
                  <a:pt x="4103496" y="422909"/>
                </a:lnTo>
                <a:lnTo>
                  <a:pt x="4101338" y="425703"/>
                </a:lnTo>
                <a:lnTo>
                  <a:pt x="4101972" y="429768"/>
                </a:lnTo>
                <a:lnTo>
                  <a:pt x="4104766" y="431800"/>
                </a:lnTo>
                <a:lnTo>
                  <a:pt x="4156796" y="470565"/>
                </a:lnTo>
                <a:lnTo>
                  <a:pt x="4180078" y="473201"/>
                </a:lnTo>
                <a:lnTo>
                  <a:pt x="4178554" y="485775"/>
                </a:lnTo>
                <a:lnTo>
                  <a:pt x="4180534" y="485775"/>
                </a:lnTo>
                <a:lnTo>
                  <a:pt x="4191762" y="480821"/>
                </a:lnTo>
                <a:lnTo>
                  <a:pt x="4112387" y="421639"/>
                </a:lnTo>
                <a:lnTo>
                  <a:pt x="4109592" y="419481"/>
                </a:lnTo>
                <a:close/>
              </a:path>
              <a:path w="4192270" h="522604">
                <a:moveTo>
                  <a:pt x="4176648" y="473582"/>
                </a:moveTo>
                <a:lnTo>
                  <a:pt x="4166734" y="477969"/>
                </a:lnTo>
                <a:lnTo>
                  <a:pt x="4175506" y="484505"/>
                </a:lnTo>
                <a:lnTo>
                  <a:pt x="4176648" y="473582"/>
                </a:lnTo>
                <a:close/>
              </a:path>
              <a:path w="4192270" h="522604">
                <a:moveTo>
                  <a:pt x="4180031" y="473582"/>
                </a:moveTo>
                <a:lnTo>
                  <a:pt x="4176648" y="473582"/>
                </a:lnTo>
                <a:lnTo>
                  <a:pt x="4175506" y="484505"/>
                </a:lnTo>
                <a:lnTo>
                  <a:pt x="4178707" y="484505"/>
                </a:lnTo>
                <a:lnTo>
                  <a:pt x="4180031" y="473582"/>
                </a:lnTo>
                <a:close/>
              </a:path>
              <a:path w="4192270" h="522604">
                <a:moveTo>
                  <a:pt x="1524" y="0"/>
                </a:moveTo>
                <a:lnTo>
                  <a:pt x="0" y="12700"/>
                </a:lnTo>
                <a:lnTo>
                  <a:pt x="4155094" y="483119"/>
                </a:lnTo>
                <a:lnTo>
                  <a:pt x="4166734" y="477969"/>
                </a:lnTo>
                <a:lnTo>
                  <a:pt x="4156796" y="470565"/>
                </a:lnTo>
                <a:lnTo>
                  <a:pt x="1524" y="0"/>
                </a:lnTo>
                <a:close/>
              </a:path>
              <a:path w="4192270" h="522604">
                <a:moveTo>
                  <a:pt x="4156796" y="470565"/>
                </a:moveTo>
                <a:lnTo>
                  <a:pt x="4166734" y="477969"/>
                </a:lnTo>
                <a:lnTo>
                  <a:pt x="4176648" y="473582"/>
                </a:lnTo>
                <a:lnTo>
                  <a:pt x="4180031" y="473582"/>
                </a:lnTo>
                <a:lnTo>
                  <a:pt x="4180078" y="473201"/>
                </a:lnTo>
                <a:lnTo>
                  <a:pt x="4156796" y="47056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3635375" cy="8623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Tạo cấu trúc của</a:t>
            </a:r>
            <a:r>
              <a:rPr dirty="0" sz="2800" spc="-60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một  cuốn</a:t>
            </a:r>
            <a:r>
              <a:rPr dirty="0" sz="2800" spc="-80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635251"/>
            <a:ext cx="940308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8891" y="1778507"/>
            <a:ext cx="1429512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6988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9491" y="1778507"/>
            <a:ext cx="1033272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1348" y="1635251"/>
            <a:ext cx="882396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2327" y="1778507"/>
            <a:ext cx="2150364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1276" y="1635251"/>
            <a:ext cx="886968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9771" y="1635251"/>
            <a:ext cx="1705355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86655" y="1635251"/>
            <a:ext cx="882396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471360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Đ</a:t>
            </a:r>
            <a:r>
              <a:rPr dirty="0" sz="3500" spc="5">
                <a:solidFill>
                  <a:srgbClr val="FFFFFF"/>
                </a:solidFill>
              </a:rPr>
              <a:t>ỊNH </a:t>
            </a:r>
            <a:r>
              <a:rPr dirty="0" sz="3500">
                <a:solidFill>
                  <a:srgbClr val="FFFFFF"/>
                </a:solidFill>
              </a:rPr>
              <a:t>VỊ TRONG</a:t>
            </a:r>
            <a:r>
              <a:rPr dirty="0" sz="3500" spc="70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CSS</a:t>
            </a:r>
            <a:endParaRPr sz="4400"/>
          </a:p>
        </p:txBody>
      </p:sp>
      <p:sp>
        <p:nvSpPr>
          <p:cNvPr id="13" name="object 13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96058" y="3352800"/>
            <a:ext cx="103505" cy="2362835"/>
          </a:xfrm>
          <a:custGeom>
            <a:avLst/>
            <a:gdLst/>
            <a:ahLst/>
            <a:cxnLst/>
            <a:rect l="l" t="t" r="r" b="b"/>
            <a:pathLst>
              <a:path w="103505" h="2362835">
                <a:moveTo>
                  <a:pt x="7112" y="2266175"/>
                </a:moveTo>
                <a:lnTo>
                  <a:pt x="1016" y="2269705"/>
                </a:lnTo>
                <a:lnTo>
                  <a:pt x="0" y="2273592"/>
                </a:lnTo>
                <a:lnTo>
                  <a:pt x="51689" y="2362225"/>
                </a:lnTo>
                <a:lnTo>
                  <a:pt x="59020" y="2349652"/>
                </a:lnTo>
                <a:lnTo>
                  <a:pt x="45339" y="2349652"/>
                </a:lnTo>
                <a:lnTo>
                  <a:pt x="45339" y="2326182"/>
                </a:lnTo>
                <a:lnTo>
                  <a:pt x="10922" y="2267191"/>
                </a:lnTo>
                <a:lnTo>
                  <a:pt x="7112" y="2266175"/>
                </a:lnTo>
                <a:close/>
              </a:path>
              <a:path w="103505" h="2362835">
                <a:moveTo>
                  <a:pt x="45339" y="2326182"/>
                </a:moveTo>
                <a:lnTo>
                  <a:pt x="45339" y="2349652"/>
                </a:lnTo>
                <a:lnTo>
                  <a:pt x="58039" y="2349652"/>
                </a:lnTo>
                <a:lnTo>
                  <a:pt x="58039" y="2346426"/>
                </a:lnTo>
                <a:lnTo>
                  <a:pt x="46228" y="2346426"/>
                </a:lnTo>
                <a:lnTo>
                  <a:pt x="51689" y="2337066"/>
                </a:lnTo>
                <a:lnTo>
                  <a:pt x="45339" y="2326182"/>
                </a:lnTo>
                <a:close/>
              </a:path>
              <a:path w="103505" h="2362835">
                <a:moveTo>
                  <a:pt x="96266" y="2266175"/>
                </a:moveTo>
                <a:lnTo>
                  <a:pt x="92456" y="2267191"/>
                </a:lnTo>
                <a:lnTo>
                  <a:pt x="58039" y="2326182"/>
                </a:lnTo>
                <a:lnTo>
                  <a:pt x="58039" y="2349652"/>
                </a:lnTo>
                <a:lnTo>
                  <a:pt x="59020" y="2349652"/>
                </a:lnTo>
                <a:lnTo>
                  <a:pt x="103378" y="2273592"/>
                </a:lnTo>
                <a:lnTo>
                  <a:pt x="102362" y="2269705"/>
                </a:lnTo>
                <a:lnTo>
                  <a:pt x="96266" y="2266175"/>
                </a:lnTo>
                <a:close/>
              </a:path>
              <a:path w="103505" h="2362835">
                <a:moveTo>
                  <a:pt x="51689" y="2337066"/>
                </a:moveTo>
                <a:lnTo>
                  <a:pt x="46228" y="2346426"/>
                </a:lnTo>
                <a:lnTo>
                  <a:pt x="57150" y="2346426"/>
                </a:lnTo>
                <a:lnTo>
                  <a:pt x="51689" y="2337066"/>
                </a:lnTo>
                <a:close/>
              </a:path>
              <a:path w="103505" h="2362835">
                <a:moveTo>
                  <a:pt x="58039" y="2326182"/>
                </a:moveTo>
                <a:lnTo>
                  <a:pt x="51689" y="2337066"/>
                </a:lnTo>
                <a:lnTo>
                  <a:pt x="57150" y="2346426"/>
                </a:lnTo>
                <a:lnTo>
                  <a:pt x="58039" y="2346426"/>
                </a:lnTo>
                <a:lnTo>
                  <a:pt x="58039" y="2326182"/>
                </a:lnTo>
                <a:close/>
              </a:path>
              <a:path w="103505" h="2362835">
                <a:moveTo>
                  <a:pt x="58039" y="0"/>
                </a:moveTo>
                <a:lnTo>
                  <a:pt x="45339" y="0"/>
                </a:lnTo>
                <a:lnTo>
                  <a:pt x="45339" y="2326182"/>
                </a:lnTo>
                <a:lnTo>
                  <a:pt x="51689" y="2337066"/>
                </a:lnTo>
                <a:lnTo>
                  <a:pt x="58039" y="2326182"/>
                </a:lnTo>
                <a:lnTo>
                  <a:pt x="5803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47748" y="3301110"/>
            <a:ext cx="5562600" cy="103505"/>
          </a:xfrm>
          <a:custGeom>
            <a:avLst/>
            <a:gdLst/>
            <a:ahLst/>
            <a:cxnLst/>
            <a:rect l="l" t="t" r="r" b="b"/>
            <a:pathLst>
              <a:path w="5562600" h="103504">
                <a:moveTo>
                  <a:pt x="5537490" y="51688"/>
                </a:moveTo>
                <a:lnTo>
                  <a:pt x="5467604" y="92455"/>
                </a:lnTo>
                <a:lnTo>
                  <a:pt x="5466587" y="96265"/>
                </a:lnTo>
                <a:lnTo>
                  <a:pt x="5470144" y="102362"/>
                </a:lnTo>
                <a:lnTo>
                  <a:pt x="5473954" y="103377"/>
                </a:lnTo>
                <a:lnTo>
                  <a:pt x="5551709" y="58038"/>
                </a:lnTo>
                <a:lnTo>
                  <a:pt x="5550154" y="58038"/>
                </a:lnTo>
                <a:lnTo>
                  <a:pt x="5550154" y="57150"/>
                </a:lnTo>
                <a:lnTo>
                  <a:pt x="5546852" y="57150"/>
                </a:lnTo>
                <a:lnTo>
                  <a:pt x="5537490" y="51688"/>
                </a:lnTo>
                <a:close/>
              </a:path>
              <a:path w="5562600" h="103504">
                <a:moveTo>
                  <a:pt x="5526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526604" y="58038"/>
                </a:lnTo>
                <a:lnTo>
                  <a:pt x="5537490" y="51688"/>
                </a:lnTo>
                <a:lnTo>
                  <a:pt x="5526604" y="45338"/>
                </a:lnTo>
                <a:close/>
              </a:path>
              <a:path w="5562600" h="103504">
                <a:moveTo>
                  <a:pt x="5551709" y="45338"/>
                </a:moveTo>
                <a:lnTo>
                  <a:pt x="5550154" y="45338"/>
                </a:lnTo>
                <a:lnTo>
                  <a:pt x="5550154" y="58038"/>
                </a:lnTo>
                <a:lnTo>
                  <a:pt x="5551709" y="58038"/>
                </a:lnTo>
                <a:lnTo>
                  <a:pt x="5562600" y="51688"/>
                </a:lnTo>
                <a:lnTo>
                  <a:pt x="5551709" y="45338"/>
                </a:lnTo>
                <a:close/>
              </a:path>
              <a:path w="5562600" h="103504">
                <a:moveTo>
                  <a:pt x="5546852" y="46227"/>
                </a:moveTo>
                <a:lnTo>
                  <a:pt x="5537490" y="51688"/>
                </a:lnTo>
                <a:lnTo>
                  <a:pt x="5546852" y="57150"/>
                </a:lnTo>
                <a:lnTo>
                  <a:pt x="5546852" y="46227"/>
                </a:lnTo>
                <a:close/>
              </a:path>
              <a:path w="5562600" h="103504">
                <a:moveTo>
                  <a:pt x="5550154" y="46227"/>
                </a:moveTo>
                <a:lnTo>
                  <a:pt x="5546852" y="46227"/>
                </a:lnTo>
                <a:lnTo>
                  <a:pt x="5546852" y="57150"/>
                </a:lnTo>
                <a:lnTo>
                  <a:pt x="5550154" y="57150"/>
                </a:lnTo>
                <a:lnTo>
                  <a:pt x="5550154" y="46227"/>
                </a:lnTo>
                <a:close/>
              </a:path>
              <a:path w="5562600" h="103504">
                <a:moveTo>
                  <a:pt x="5473954" y="0"/>
                </a:moveTo>
                <a:lnTo>
                  <a:pt x="5470144" y="1015"/>
                </a:lnTo>
                <a:lnTo>
                  <a:pt x="5466587" y="7112"/>
                </a:lnTo>
                <a:lnTo>
                  <a:pt x="5467604" y="10922"/>
                </a:lnTo>
                <a:lnTo>
                  <a:pt x="5537490" y="51688"/>
                </a:lnTo>
                <a:lnTo>
                  <a:pt x="5546852" y="46227"/>
                </a:lnTo>
                <a:lnTo>
                  <a:pt x="5550154" y="46227"/>
                </a:lnTo>
                <a:lnTo>
                  <a:pt x="5550154" y="45338"/>
                </a:lnTo>
                <a:lnTo>
                  <a:pt x="5551709" y="45338"/>
                </a:lnTo>
                <a:lnTo>
                  <a:pt x="5473954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2322" y="3348863"/>
            <a:ext cx="1301115" cy="1680845"/>
          </a:xfrm>
          <a:custGeom>
            <a:avLst/>
            <a:gdLst/>
            <a:ahLst/>
            <a:cxnLst/>
            <a:rect l="l" t="t" r="r" b="b"/>
            <a:pathLst>
              <a:path w="1301114" h="1680845">
                <a:moveTo>
                  <a:pt x="16471" y="1576197"/>
                </a:moveTo>
                <a:lnTo>
                  <a:pt x="13284" y="1578610"/>
                </a:lnTo>
                <a:lnTo>
                  <a:pt x="0" y="1680337"/>
                </a:lnTo>
                <a:lnTo>
                  <a:pt x="15048" y="1674241"/>
                </a:lnTo>
                <a:lnTo>
                  <a:pt x="12712" y="1674241"/>
                </a:lnTo>
                <a:lnTo>
                  <a:pt x="2667" y="1666494"/>
                </a:lnTo>
                <a:lnTo>
                  <a:pt x="17053" y="1647875"/>
                </a:lnTo>
                <a:lnTo>
                  <a:pt x="25882" y="1580261"/>
                </a:lnTo>
                <a:lnTo>
                  <a:pt x="23431" y="1577086"/>
                </a:lnTo>
                <a:lnTo>
                  <a:pt x="19951" y="1576578"/>
                </a:lnTo>
                <a:lnTo>
                  <a:pt x="16471" y="1576197"/>
                </a:lnTo>
                <a:close/>
              </a:path>
              <a:path w="1301114" h="1680845">
                <a:moveTo>
                  <a:pt x="17053" y="1647875"/>
                </a:moveTo>
                <a:lnTo>
                  <a:pt x="2667" y="1666494"/>
                </a:lnTo>
                <a:lnTo>
                  <a:pt x="12712" y="1674241"/>
                </a:lnTo>
                <a:lnTo>
                  <a:pt x="15068" y="1671193"/>
                </a:lnTo>
                <a:lnTo>
                  <a:pt x="14008" y="1671193"/>
                </a:lnTo>
                <a:lnTo>
                  <a:pt x="5321" y="1664462"/>
                </a:lnTo>
                <a:lnTo>
                  <a:pt x="15419" y="1660383"/>
                </a:lnTo>
                <a:lnTo>
                  <a:pt x="17053" y="1647875"/>
                </a:lnTo>
                <a:close/>
              </a:path>
              <a:path w="1301114" h="1680845">
                <a:moveTo>
                  <a:pt x="90335" y="1630045"/>
                </a:moveTo>
                <a:lnTo>
                  <a:pt x="87083" y="1631442"/>
                </a:lnTo>
                <a:lnTo>
                  <a:pt x="27052" y="1655685"/>
                </a:lnTo>
                <a:lnTo>
                  <a:pt x="12712" y="1674241"/>
                </a:lnTo>
                <a:lnTo>
                  <a:pt x="15048" y="1674241"/>
                </a:lnTo>
                <a:lnTo>
                  <a:pt x="91859" y="1643126"/>
                </a:lnTo>
                <a:lnTo>
                  <a:pt x="95110" y="1641856"/>
                </a:lnTo>
                <a:lnTo>
                  <a:pt x="96672" y="1638173"/>
                </a:lnTo>
                <a:lnTo>
                  <a:pt x="95351" y="1634870"/>
                </a:lnTo>
                <a:lnTo>
                  <a:pt x="94043" y="1631695"/>
                </a:lnTo>
                <a:lnTo>
                  <a:pt x="90335" y="1630045"/>
                </a:lnTo>
                <a:close/>
              </a:path>
              <a:path w="1301114" h="1680845">
                <a:moveTo>
                  <a:pt x="15419" y="1660383"/>
                </a:moveTo>
                <a:lnTo>
                  <a:pt x="5321" y="1664462"/>
                </a:lnTo>
                <a:lnTo>
                  <a:pt x="14008" y="1671193"/>
                </a:lnTo>
                <a:lnTo>
                  <a:pt x="15419" y="1660383"/>
                </a:lnTo>
                <a:close/>
              </a:path>
              <a:path w="1301114" h="1680845">
                <a:moveTo>
                  <a:pt x="27052" y="1655685"/>
                </a:moveTo>
                <a:lnTo>
                  <a:pt x="15419" y="1660383"/>
                </a:lnTo>
                <a:lnTo>
                  <a:pt x="14008" y="1671193"/>
                </a:lnTo>
                <a:lnTo>
                  <a:pt x="15068" y="1671193"/>
                </a:lnTo>
                <a:lnTo>
                  <a:pt x="27052" y="1655685"/>
                </a:lnTo>
                <a:close/>
              </a:path>
              <a:path w="1301114" h="1680845">
                <a:moveTo>
                  <a:pt x="1290345" y="0"/>
                </a:moveTo>
                <a:lnTo>
                  <a:pt x="17053" y="1647875"/>
                </a:lnTo>
                <a:lnTo>
                  <a:pt x="15419" y="1660383"/>
                </a:lnTo>
                <a:lnTo>
                  <a:pt x="27052" y="1655685"/>
                </a:lnTo>
                <a:lnTo>
                  <a:pt x="1300505" y="7874"/>
                </a:lnTo>
                <a:lnTo>
                  <a:pt x="129034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66947" y="40386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0" y="1219200"/>
                </a:moveTo>
                <a:lnTo>
                  <a:pt x="2438400" y="1219200"/>
                </a:lnTo>
                <a:lnTo>
                  <a:pt x="2438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66947" y="40386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0" y="1219200"/>
                </a:moveTo>
                <a:lnTo>
                  <a:pt x="2438400" y="1219200"/>
                </a:lnTo>
                <a:lnTo>
                  <a:pt x="2438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76547" y="4419600"/>
            <a:ext cx="2514600" cy="1295400"/>
          </a:xfrm>
          <a:custGeom>
            <a:avLst/>
            <a:gdLst/>
            <a:ahLst/>
            <a:cxnLst/>
            <a:rect l="l" t="t" r="r" b="b"/>
            <a:pathLst>
              <a:path w="2514600" h="1295400">
                <a:moveTo>
                  <a:pt x="0" y="1295400"/>
                </a:moveTo>
                <a:lnTo>
                  <a:pt x="2514600" y="1295400"/>
                </a:lnTo>
                <a:lnTo>
                  <a:pt x="25146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DCF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76547" y="4419600"/>
            <a:ext cx="2514600" cy="1295400"/>
          </a:xfrm>
          <a:custGeom>
            <a:avLst/>
            <a:gdLst/>
            <a:ahLst/>
            <a:cxnLst/>
            <a:rect l="l" t="t" r="r" b="b"/>
            <a:pathLst>
              <a:path w="2514600" h="1295400">
                <a:moveTo>
                  <a:pt x="0" y="1295400"/>
                </a:moveTo>
                <a:lnTo>
                  <a:pt x="2514600" y="1295400"/>
                </a:lnTo>
                <a:lnTo>
                  <a:pt x="25146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25400">
            <a:solidFill>
              <a:srgbClr val="00A2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76747" y="5083428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EA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76747" y="5083428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AFB0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775829" y="3208654"/>
            <a:ext cx="3295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540" y="5070094"/>
            <a:ext cx="1840230" cy="966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z-index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800"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9239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Đ</a:t>
            </a:r>
            <a:r>
              <a:rPr dirty="0" spc="-5"/>
              <a:t>ỊNH</a:t>
            </a:r>
            <a:r>
              <a:rPr dirty="0" spc="125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8572500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đặt phần tử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tại một vị trí mong</a:t>
            </a:r>
            <a:r>
              <a:rPr dirty="0" sz="2800" spc="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muốn.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9100" y="1447800"/>
            <a:ext cx="9553575" cy="5191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70151" y="2819400"/>
            <a:ext cx="3276600" cy="838200"/>
          </a:xfrm>
          <a:custGeom>
            <a:avLst/>
            <a:gdLst/>
            <a:ahLst/>
            <a:cxnLst/>
            <a:rect l="l" t="t" r="r" b="b"/>
            <a:pathLst>
              <a:path w="3276600" h="838200">
                <a:moveTo>
                  <a:pt x="0" y="838200"/>
                </a:moveTo>
                <a:lnTo>
                  <a:pt x="3276600" y="838200"/>
                </a:lnTo>
                <a:lnTo>
                  <a:pt x="3276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42351" y="1476755"/>
            <a:ext cx="3100705" cy="419100"/>
          </a:xfrm>
          <a:custGeom>
            <a:avLst/>
            <a:gdLst/>
            <a:ahLst/>
            <a:cxnLst/>
            <a:rect l="l" t="t" r="r" b="b"/>
            <a:pathLst>
              <a:path w="3100704" h="419100">
                <a:moveTo>
                  <a:pt x="0" y="419100"/>
                </a:moveTo>
                <a:lnTo>
                  <a:pt x="3100324" y="419100"/>
                </a:lnTo>
                <a:lnTo>
                  <a:pt x="3100324" y="0"/>
                </a:lnTo>
                <a:lnTo>
                  <a:pt x="0" y="0"/>
                </a:lnTo>
                <a:lnTo>
                  <a:pt x="0" y="4191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3951" y="440677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533400"/>
                </a:move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33566" y="5715000"/>
            <a:ext cx="270510" cy="762000"/>
          </a:xfrm>
          <a:custGeom>
            <a:avLst/>
            <a:gdLst/>
            <a:ahLst/>
            <a:cxnLst/>
            <a:rect l="l" t="t" r="r" b="b"/>
            <a:pathLst>
              <a:path w="270510" h="762000">
                <a:moveTo>
                  <a:pt x="0" y="762000"/>
                </a:moveTo>
                <a:lnTo>
                  <a:pt x="270459" y="762000"/>
                </a:lnTo>
                <a:lnTo>
                  <a:pt x="270459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65853" y="6019800"/>
            <a:ext cx="548005" cy="457200"/>
          </a:xfrm>
          <a:custGeom>
            <a:avLst/>
            <a:gdLst/>
            <a:ahLst/>
            <a:cxnLst/>
            <a:rect l="l" t="t" r="r" b="b"/>
            <a:pathLst>
              <a:path w="548004" h="457200">
                <a:moveTo>
                  <a:pt x="0" y="457200"/>
                </a:moveTo>
                <a:lnTo>
                  <a:pt x="547408" y="457200"/>
                </a:lnTo>
                <a:lnTo>
                  <a:pt x="547408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56634" y="1476755"/>
            <a:ext cx="103505" cy="1343025"/>
          </a:xfrm>
          <a:custGeom>
            <a:avLst/>
            <a:gdLst/>
            <a:ahLst/>
            <a:cxnLst/>
            <a:rect l="l" t="t" r="r" b="b"/>
            <a:pathLst>
              <a:path w="103504" h="1343025">
                <a:moveTo>
                  <a:pt x="7112" y="1246632"/>
                </a:moveTo>
                <a:lnTo>
                  <a:pt x="1015" y="1250188"/>
                </a:lnTo>
                <a:lnTo>
                  <a:pt x="0" y="1253998"/>
                </a:lnTo>
                <a:lnTo>
                  <a:pt x="51815" y="1342644"/>
                </a:lnTo>
                <a:lnTo>
                  <a:pt x="59147" y="1330071"/>
                </a:lnTo>
                <a:lnTo>
                  <a:pt x="45465" y="1330071"/>
                </a:lnTo>
                <a:lnTo>
                  <a:pt x="45338" y="1306430"/>
                </a:lnTo>
                <a:lnTo>
                  <a:pt x="11049" y="1247648"/>
                </a:lnTo>
                <a:lnTo>
                  <a:pt x="7112" y="1246632"/>
                </a:lnTo>
                <a:close/>
              </a:path>
              <a:path w="103504" h="1343025">
                <a:moveTo>
                  <a:pt x="45465" y="1306648"/>
                </a:moveTo>
                <a:lnTo>
                  <a:pt x="45465" y="1330071"/>
                </a:lnTo>
                <a:lnTo>
                  <a:pt x="58165" y="1330071"/>
                </a:lnTo>
                <a:lnTo>
                  <a:pt x="58165" y="1326896"/>
                </a:lnTo>
                <a:lnTo>
                  <a:pt x="46227" y="1326896"/>
                </a:lnTo>
                <a:lnTo>
                  <a:pt x="51752" y="1317425"/>
                </a:lnTo>
                <a:lnTo>
                  <a:pt x="45465" y="1306648"/>
                </a:lnTo>
                <a:close/>
              </a:path>
              <a:path w="103504" h="1343025">
                <a:moveTo>
                  <a:pt x="96392" y="1246632"/>
                </a:moveTo>
                <a:lnTo>
                  <a:pt x="92455" y="1247648"/>
                </a:lnTo>
                <a:lnTo>
                  <a:pt x="58165" y="1306430"/>
                </a:lnTo>
                <a:lnTo>
                  <a:pt x="58165" y="1330071"/>
                </a:lnTo>
                <a:lnTo>
                  <a:pt x="59147" y="1330071"/>
                </a:lnTo>
                <a:lnTo>
                  <a:pt x="103504" y="1253998"/>
                </a:lnTo>
                <a:lnTo>
                  <a:pt x="102488" y="1250188"/>
                </a:lnTo>
                <a:lnTo>
                  <a:pt x="96392" y="1246632"/>
                </a:lnTo>
                <a:close/>
              </a:path>
              <a:path w="103504" h="1343025">
                <a:moveTo>
                  <a:pt x="51752" y="1317425"/>
                </a:moveTo>
                <a:lnTo>
                  <a:pt x="46227" y="1326896"/>
                </a:lnTo>
                <a:lnTo>
                  <a:pt x="57276" y="1326896"/>
                </a:lnTo>
                <a:lnTo>
                  <a:pt x="51752" y="1317425"/>
                </a:lnTo>
                <a:close/>
              </a:path>
              <a:path w="103504" h="1343025">
                <a:moveTo>
                  <a:pt x="58165" y="1306430"/>
                </a:moveTo>
                <a:lnTo>
                  <a:pt x="51752" y="1317425"/>
                </a:lnTo>
                <a:lnTo>
                  <a:pt x="57276" y="1326896"/>
                </a:lnTo>
                <a:lnTo>
                  <a:pt x="58165" y="1326896"/>
                </a:lnTo>
                <a:lnTo>
                  <a:pt x="58165" y="1306430"/>
                </a:lnTo>
                <a:close/>
              </a:path>
              <a:path w="103504" h="1343025">
                <a:moveTo>
                  <a:pt x="51752" y="25218"/>
                </a:moveTo>
                <a:lnTo>
                  <a:pt x="45465" y="35995"/>
                </a:lnTo>
                <a:lnTo>
                  <a:pt x="45465" y="1306648"/>
                </a:lnTo>
                <a:lnTo>
                  <a:pt x="51752" y="1317425"/>
                </a:lnTo>
                <a:lnTo>
                  <a:pt x="58038" y="1306648"/>
                </a:lnTo>
                <a:lnTo>
                  <a:pt x="58038" y="35995"/>
                </a:lnTo>
                <a:lnTo>
                  <a:pt x="51752" y="25218"/>
                </a:lnTo>
                <a:close/>
              </a:path>
              <a:path w="103504" h="1343025">
                <a:moveTo>
                  <a:pt x="51815" y="0"/>
                </a:moveTo>
                <a:lnTo>
                  <a:pt x="0" y="88646"/>
                </a:lnTo>
                <a:lnTo>
                  <a:pt x="1015" y="92456"/>
                </a:lnTo>
                <a:lnTo>
                  <a:pt x="7112" y="96012"/>
                </a:lnTo>
                <a:lnTo>
                  <a:pt x="11049" y="94996"/>
                </a:lnTo>
                <a:lnTo>
                  <a:pt x="45338" y="36213"/>
                </a:lnTo>
                <a:lnTo>
                  <a:pt x="45465" y="12573"/>
                </a:lnTo>
                <a:lnTo>
                  <a:pt x="59147" y="12573"/>
                </a:lnTo>
                <a:lnTo>
                  <a:pt x="51815" y="0"/>
                </a:lnTo>
                <a:close/>
              </a:path>
              <a:path w="103504" h="1343025">
                <a:moveTo>
                  <a:pt x="59147" y="12573"/>
                </a:moveTo>
                <a:lnTo>
                  <a:pt x="58165" y="12573"/>
                </a:lnTo>
                <a:lnTo>
                  <a:pt x="58165" y="36213"/>
                </a:lnTo>
                <a:lnTo>
                  <a:pt x="92455" y="94996"/>
                </a:lnTo>
                <a:lnTo>
                  <a:pt x="96392" y="96012"/>
                </a:lnTo>
                <a:lnTo>
                  <a:pt x="102488" y="92456"/>
                </a:lnTo>
                <a:lnTo>
                  <a:pt x="103504" y="88646"/>
                </a:lnTo>
                <a:lnTo>
                  <a:pt x="59147" y="12573"/>
                </a:lnTo>
                <a:close/>
              </a:path>
              <a:path w="103504" h="1343025">
                <a:moveTo>
                  <a:pt x="58165" y="15748"/>
                </a:moveTo>
                <a:lnTo>
                  <a:pt x="57276" y="15748"/>
                </a:lnTo>
                <a:lnTo>
                  <a:pt x="51752" y="25218"/>
                </a:lnTo>
                <a:lnTo>
                  <a:pt x="58165" y="36213"/>
                </a:lnTo>
                <a:lnTo>
                  <a:pt x="58165" y="15748"/>
                </a:lnTo>
                <a:close/>
              </a:path>
              <a:path w="103504" h="1343025">
                <a:moveTo>
                  <a:pt x="58165" y="12573"/>
                </a:moveTo>
                <a:lnTo>
                  <a:pt x="45465" y="12573"/>
                </a:lnTo>
                <a:lnTo>
                  <a:pt x="45465" y="35995"/>
                </a:lnTo>
                <a:lnTo>
                  <a:pt x="51752" y="25218"/>
                </a:lnTo>
                <a:lnTo>
                  <a:pt x="46227" y="15748"/>
                </a:lnTo>
                <a:lnTo>
                  <a:pt x="58165" y="15748"/>
                </a:lnTo>
                <a:lnTo>
                  <a:pt x="58165" y="12573"/>
                </a:lnTo>
                <a:close/>
              </a:path>
              <a:path w="103504" h="1343025">
                <a:moveTo>
                  <a:pt x="57276" y="15748"/>
                </a:moveTo>
                <a:lnTo>
                  <a:pt x="46227" y="15748"/>
                </a:lnTo>
                <a:lnTo>
                  <a:pt x="51752" y="25218"/>
                </a:lnTo>
                <a:lnTo>
                  <a:pt x="57276" y="157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89100" y="3186810"/>
            <a:ext cx="281305" cy="103505"/>
          </a:xfrm>
          <a:custGeom>
            <a:avLst/>
            <a:gdLst/>
            <a:ahLst/>
            <a:cxnLst/>
            <a:rect l="l" t="t" r="r" b="b"/>
            <a:pathLst>
              <a:path w="281305" h="103504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5" y="10922"/>
                </a:lnTo>
                <a:lnTo>
                  <a:pt x="96012" y="7112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281305" h="103504">
                <a:moveTo>
                  <a:pt x="255814" y="51688"/>
                </a:moveTo>
                <a:lnTo>
                  <a:pt x="185927" y="92455"/>
                </a:lnTo>
                <a:lnTo>
                  <a:pt x="184912" y="96265"/>
                </a:lnTo>
                <a:lnTo>
                  <a:pt x="188468" y="102362"/>
                </a:lnTo>
                <a:lnTo>
                  <a:pt x="192405" y="103377"/>
                </a:lnTo>
                <a:lnTo>
                  <a:pt x="270160" y="58038"/>
                </a:lnTo>
                <a:lnTo>
                  <a:pt x="268477" y="58038"/>
                </a:lnTo>
                <a:lnTo>
                  <a:pt x="268477" y="57150"/>
                </a:lnTo>
                <a:lnTo>
                  <a:pt x="265175" y="57150"/>
                </a:lnTo>
                <a:lnTo>
                  <a:pt x="255814" y="51688"/>
                </a:lnTo>
                <a:close/>
              </a:path>
              <a:path w="281305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281305" h="103504">
                <a:moveTo>
                  <a:pt x="244928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244928" y="58038"/>
                </a:lnTo>
                <a:lnTo>
                  <a:pt x="255814" y="51688"/>
                </a:lnTo>
                <a:lnTo>
                  <a:pt x="244928" y="45338"/>
                </a:lnTo>
                <a:close/>
              </a:path>
              <a:path w="281305" h="103504">
                <a:moveTo>
                  <a:pt x="270160" y="45338"/>
                </a:moveTo>
                <a:lnTo>
                  <a:pt x="268477" y="45338"/>
                </a:lnTo>
                <a:lnTo>
                  <a:pt x="268477" y="58038"/>
                </a:lnTo>
                <a:lnTo>
                  <a:pt x="270160" y="58038"/>
                </a:lnTo>
                <a:lnTo>
                  <a:pt x="281050" y="51688"/>
                </a:lnTo>
                <a:lnTo>
                  <a:pt x="270160" y="45338"/>
                </a:lnTo>
                <a:close/>
              </a:path>
              <a:path w="281305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281305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281305" h="103504">
                <a:moveTo>
                  <a:pt x="265175" y="46227"/>
                </a:moveTo>
                <a:lnTo>
                  <a:pt x="255814" y="51688"/>
                </a:lnTo>
                <a:lnTo>
                  <a:pt x="265175" y="57150"/>
                </a:lnTo>
                <a:lnTo>
                  <a:pt x="265175" y="46227"/>
                </a:lnTo>
                <a:close/>
              </a:path>
              <a:path w="281305" h="103504">
                <a:moveTo>
                  <a:pt x="268477" y="46227"/>
                </a:moveTo>
                <a:lnTo>
                  <a:pt x="265175" y="46227"/>
                </a:lnTo>
                <a:lnTo>
                  <a:pt x="265175" y="57150"/>
                </a:lnTo>
                <a:lnTo>
                  <a:pt x="268477" y="57150"/>
                </a:lnTo>
                <a:lnTo>
                  <a:pt x="268477" y="46227"/>
                </a:lnTo>
                <a:close/>
              </a:path>
              <a:path w="281305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281305" h="103504">
                <a:moveTo>
                  <a:pt x="192405" y="0"/>
                </a:moveTo>
                <a:lnTo>
                  <a:pt x="188468" y="1015"/>
                </a:lnTo>
                <a:lnTo>
                  <a:pt x="184912" y="7112"/>
                </a:lnTo>
                <a:lnTo>
                  <a:pt x="185927" y="10922"/>
                </a:lnTo>
                <a:lnTo>
                  <a:pt x="255814" y="51688"/>
                </a:lnTo>
                <a:lnTo>
                  <a:pt x="265175" y="46227"/>
                </a:lnTo>
                <a:lnTo>
                  <a:pt x="268477" y="46227"/>
                </a:lnTo>
                <a:lnTo>
                  <a:pt x="268477" y="45338"/>
                </a:lnTo>
                <a:lnTo>
                  <a:pt x="270160" y="45338"/>
                </a:lnTo>
                <a:lnTo>
                  <a:pt x="1924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98194" y="2188209"/>
            <a:ext cx="2694940" cy="1191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63470">
              <a:lnSpc>
                <a:spcPct val="100000"/>
              </a:lnSpc>
            </a:pPr>
            <a:r>
              <a:rPr dirty="0" sz="1800">
                <a:solidFill>
                  <a:srgbClr val="FFFF00"/>
                </a:solidFill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6300"/>
                </a:solidFill>
                <a:latin typeface="Arial"/>
                <a:cs typeface="Arial"/>
              </a:rPr>
              <a:t>left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9239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Đ</a:t>
            </a:r>
            <a:r>
              <a:rPr dirty="0" spc="-5"/>
              <a:t>ỊNH</a:t>
            </a:r>
            <a:r>
              <a:rPr dirty="0" spc="125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10624185" cy="862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3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cho phép định vị theo không gian 3 chiều dựa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vào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</a:t>
            </a:r>
            <a:r>
              <a:rPr dirty="0" sz="2800" spc="10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tính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 sau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đây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471" y="1869313"/>
            <a:ext cx="3079115" cy="2571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15" b="1">
                <a:solidFill>
                  <a:srgbClr val="FF6300"/>
                </a:solidFill>
                <a:latin typeface="Segoe UI"/>
                <a:cs typeface="Segoe UI"/>
              </a:rPr>
              <a:t>Position</a:t>
            </a:r>
            <a:r>
              <a:rPr dirty="0" sz="2400" spc="-15">
                <a:latin typeface="Segoe UI"/>
                <a:cs typeface="Segoe UI"/>
              </a:rPr>
              <a:t>: </a:t>
            </a:r>
            <a:r>
              <a:rPr dirty="0" sz="2400">
                <a:latin typeface="Segoe UI"/>
                <a:cs typeface="Segoe UI"/>
              </a:rPr>
              <a:t>định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vị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Left</a:t>
            </a:r>
            <a:r>
              <a:rPr dirty="0" sz="2400" spc="5">
                <a:latin typeface="Segoe UI"/>
                <a:cs typeface="Segoe UI"/>
              </a:rPr>
              <a:t>: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trái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Right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phải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60" b="1">
                <a:solidFill>
                  <a:srgbClr val="FF6300"/>
                </a:solidFill>
                <a:latin typeface="Segoe UI"/>
                <a:cs typeface="Segoe UI"/>
              </a:rPr>
              <a:t>Top</a:t>
            </a:r>
            <a:r>
              <a:rPr dirty="0" sz="2400" spc="-60">
                <a:latin typeface="Segoe UI"/>
                <a:cs typeface="Segoe UI"/>
              </a:rPr>
              <a:t>: </a:t>
            </a:r>
            <a:r>
              <a:rPr dirty="0" sz="2400" spc="-10">
                <a:latin typeface="Segoe UI"/>
                <a:cs typeface="Segoe UI"/>
              </a:rPr>
              <a:t>trên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Bottom</a:t>
            </a:r>
            <a:r>
              <a:rPr dirty="0" sz="2400" spc="-10">
                <a:latin typeface="Segoe UI"/>
                <a:cs typeface="Segoe UI"/>
              </a:rPr>
              <a:t>: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dưới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  <a:tab pos="1659889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Z-index</a:t>
            </a:r>
            <a:r>
              <a:rPr dirty="0" sz="2400" spc="-5">
                <a:latin typeface="Segoe UI"/>
                <a:cs typeface="Segoe UI"/>
              </a:rPr>
              <a:t>:	</a:t>
            </a:r>
            <a:r>
              <a:rPr dirty="0" sz="2400">
                <a:latin typeface="Segoe UI"/>
                <a:cs typeface="Segoe UI"/>
              </a:rPr>
              <a:t>xếp</a:t>
            </a:r>
            <a:r>
              <a:rPr dirty="0" sz="2400" spc="-9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chồng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200" y="1981200"/>
            <a:ext cx="7696200" cy="3810000"/>
          </a:xfrm>
          <a:custGeom>
            <a:avLst/>
            <a:gdLst/>
            <a:ahLst/>
            <a:cxnLst/>
            <a:rect l="l" t="t" r="r" b="b"/>
            <a:pathLst>
              <a:path w="7696200" h="3810000">
                <a:moveTo>
                  <a:pt x="0" y="3810000"/>
                </a:moveTo>
                <a:lnTo>
                  <a:pt x="7696200" y="3810000"/>
                </a:lnTo>
                <a:lnTo>
                  <a:pt x="7696200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6200" y="1981200"/>
            <a:ext cx="7696200" cy="3810000"/>
          </a:xfrm>
          <a:custGeom>
            <a:avLst/>
            <a:gdLst/>
            <a:ahLst/>
            <a:cxnLst/>
            <a:rect l="l" t="t" r="r" b="b"/>
            <a:pathLst>
              <a:path w="7696200" h="3810000">
                <a:moveTo>
                  <a:pt x="0" y="3810000"/>
                </a:moveTo>
                <a:lnTo>
                  <a:pt x="7696200" y="3810000"/>
                </a:lnTo>
                <a:lnTo>
                  <a:pt x="7696200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ln w="25400">
            <a:solidFill>
              <a:srgbClr val="897E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6400" y="3505200"/>
            <a:ext cx="5486400" cy="1981200"/>
          </a:xfrm>
          <a:custGeom>
            <a:avLst/>
            <a:gdLst/>
            <a:ahLst/>
            <a:cxnLst/>
            <a:rect l="l" t="t" r="r" b="b"/>
            <a:pathLst>
              <a:path w="5486400" h="1981200">
                <a:moveTo>
                  <a:pt x="0" y="1981200"/>
                </a:moveTo>
                <a:lnTo>
                  <a:pt x="5486400" y="1981200"/>
                </a:lnTo>
                <a:lnTo>
                  <a:pt x="5486400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solidFill>
            <a:srgbClr val="BCAD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86400" y="3505200"/>
            <a:ext cx="5486400" cy="1981200"/>
          </a:xfrm>
          <a:custGeom>
            <a:avLst/>
            <a:gdLst/>
            <a:ahLst/>
            <a:cxnLst/>
            <a:rect l="l" t="t" r="r" b="b"/>
            <a:pathLst>
              <a:path w="5486400" h="1981200">
                <a:moveTo>
                  <a:pt x="0" y="1981200"/>
                </a:moveTo>
                <a:lnTo>
                  <a:pt x="5486400" y="1981200"/>
                </a:lnTo>
                <a:lnTo>
                  <a:pt x="5486400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ln w="25400">
            <a:solidFill>
              <a:srgbClr val="897E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74364" y="1961388"/>
            <a:ext cx="423672" cy="4293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00621" y="1981200"/>
            <a:ext cx="171450" cy="4039235"/>
          </a:xfrm>
          <a:custGeom>
            <a:avLst/>
            <a:gdLst/>
            <a:ahLst/>
            <a:cxnLst/>
            <a:rect l="l" t="t" r="r" b="b"/>
            <a:pathLst>
              <a:path w="171450" h="4039235">
                <a:moveTo>
                  <a:pt x="16446" y="3867680"/>
                </a:moveTo>
                <a:lnTo>
                  <a:pt x="9251" y="3870121"/>
                </a:lnTo>
                <a:lnTo>
                  <a:pt x="3643" y="3875154"/>
                </a:lnTo>
                <a:lnTo>
                  <a:pt x="488" y="3881732"/>
                </a:lnTo>
                <a:lnTo>
                  <a:pt x="0" y="3889020"/>
                </a:lnTo>
                <a:lnTo>
                  <a:pt x="2393" y="3896182"/>
                </a:lnTo>
                <a:lnTo>
                  <a:pt x="85578" y="4038688"/>
                </a:lnTo>
                <a:lnTo>
                  <a:pt x="107617" y="4000931"/>
                </a:lnTo>
                <a:lnTo>
                  <a:pt x="66528" y="4000931"/>
                </a:lnTo>
                <a:lnTo>
                  <a:pt x="66528" y="3930319"/>
                </a:lnTo>
                <a:lnTo>
                  <a:pt x="35413" y="3876979"/>
                </a:lnTo>
                <a:lnTo>
                  <a:pt x="30360" y="3871327"/>
                </a:lnTo>
                <a:lnTo>
                  <a:pt x="23760" y="3868154"/>
                </a:lnTo>
                <a:lnTo>
                  <a:pt x="16446" y="3867680"/>
                </a:lnTo>
                <a:close/>
              </a:path>
              <a:path w="171450" h="4039235">
                <a:moveTo>
                  <a:pt x="66528" y="3930319"/>
                </a:moveTo>
                <a:lnTo>
                  <a:pt x="66528" y="4000931"/>
                </a:lnTo>
                <a:lnTo>
                  <a:pt x="104628" y="4000931"/>
                </a:lnTo>
                <a:lnTo>
                  <a:pt x="104628" y="3991279"/>
                </a:lnTo>
                <a:lnTo>
                  <a:pt x="69068" y="3991279"/>
                </a:lnTo>
                <a:lnTo>
                  <a:pt x="85578" y="3962976"/>
                </a:lnTo>
                <a:lnTo>
                  <a:pt x="66528" y="3930319"/>
                </a:lnTo>
                <a:close/>
              </a:path>
              <a:path w="171450" h="4039235">
                <a:moveTo>
                  <a:pt x="154709" y="3867680"/>
                </a:moveTo>
                <a:lnTo>
                  <a:pt x="147395" y="3868154"/>
                </a:lnTo>
                <a:lnTo>
                  <a:pt x="140795" y="3871327"/>
                </a:lnTo>
                <a:lnTo>
                  <a:pt x="135743" y="3876979"/>
                </a:lnTo>
                <a:lnTo>
                  <a:pt x="104628" y="3930319"/>
                </a:lnTo>
                <a:lnTo>
                  <a:pt x="104628" y="4000931"/>
                </a:lnTo>
                <a:lnTo>
                  <a:pt x="107617" y="4000931"/>
                </a:lnTo>
                <a:lnTo>
                  <a:pt x="168763" y="3896182"/>
                </a:lnTo>
                <a:lnTo>
                  <a:pt x="171156" y="3889020"/>
                </a:lnTo>
                <a:lnTo>
                  <a:pt x="170668" y="3881732"/>
                </a:lnTo>
                <a:lnTo>
                  <a:pt x="167512" y="3875154"/>
                </a:lnTo>
                <a:lnTo>
                  <a:pt x="161905" y="3870121"/>
                </a:lnTo>
                <a:lnTo>
                  <a:pt x="154709" y="3867680"/>
                </a:lnTo>
                <a:close/>
              </a:path>
              <a:path w="171450" h="4039235">
                <a:moveTo>
                  <a:pt x="85578" y="3962976"/>
                </a:moveTo>
                <a:lnTo>
                  <a:pt x="69068" y="3991279"/>
                </a:lnTo>
                <a:lnTo>
                  <a:pt x="102088" y="3991279"/>
                </a:lnTo>
                <a:lnTo>
                  <a:pt x="85578" y="3962976"/>
                </a:lnTo>
                <a:close/>
              </a:path>
              <a:path w="171450" h="4039235">
                <a:moveTo>
                  <a:pt x="104628" y="3930319"/>
                </a:moveTo>
                <a:lnTo>
                  <a:pt x="85578" y="3962976"/>
                </a:lnTo>
                <a:lnTo>
                  <a:pt x="102088" y="3991279"/>
                </a:lnTo>
                <a:lnTo>
                  <a:pt x="104628" y="3991279"/>
                </a:lnTo>
                <a:lnTo>
                  <a:pt x="104628" y="3930319"/>
                </a:lnTo>
                <a:close/>
              </a:path>
              <a:path w="171450" h="4039235">
                <a:moveTo>
                  <a:pt x="104628" y="0"/>
                </a:moveTo>
                <a:lnTo>
                  <a:pt x="66528" y="0"/>
                </a:lnTo>
                <a:lnTo>
                  <a:pt x="66528" y="3930319"/>
                </a:lnTo>
                <a:lnTo>
                  <a:pt x="85578" y="3962976"/>
                </a:lnTo>
                <a:lnTo>
                  <a:pt x="104628" y="3930319"/>
                </a:lnTo>
                <a:lnTo>
                  <a:pt x="104628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43528" y="1792223"/>
            <a:ext cx="8179308" cy="423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86200" y="1895621"/>
            <a:ext cx="7925434" cy="171450"/>
          </a:xfrm>
          <a:custGeom>
            <a:avLst/>
            <a:gdLst/>
            <a:ahLst/>
            <a:cxnLst/>
            <a:rect l="l" t="t" r="r" b="b"/>
            <a:pathLst>
              <a:path w="7925434" h="171450">
                <a:moveTo>
                  <a:pt x="7849126" y="85578"/>
                </a:moveTo>
                <a:lnTo>
                  <a:pt x="7763129" y="135743"/>
                </a:lnTo>
                <a:lnTo>
                  <a:pt x="7757521" y="140795"/>
                </a:lnTo>
                <a:lnTo>
                  <a:pt x="7754366" y="147395"/>
                </a:lnTo>
                <a:lnTo>
                  <a:pt x="7753877" y="154709"/>
                </a:lnTo>
                <a:lnTo>
                  <a:pt x="7756271" y="161905"/>
                </a:lnTo>
                <a:lnTo>
                  <a:pt x="7761323" y="167512"/>
                </a:lnTo>
                <a:lnTo>
                  <a:pt x="7767923" y="170668"/>
                </a:lnTo>
                <a:lnTo>
                  <a:pt x="7775237" y="171156"/>
                </a:lnTo>
                <a:lnTo>
                  <a:pt x="7782433" y="168763"/>
                </a:lnTo>
                <a:lnTo>
                  <a:pt x="7892294" y="104628"/>
                </a:lnTo>
                <a:lnTo>
                  <a:pt x="7887334" y="104628"/>
                </a:lnTo>
                <a:lnTo>
                  <a:pt x="7887334" y="102088"/>
                </a:lnTo>
                <a:lnTo>
                  <a:pt x="7877429" y="102088"/>
                </a:lnTo>
                <a:lnTo>
                  <a:pt x="7849126" y="85578"/>
                </a:lnTo>
                <a:close/>
              </a:path>
              <a:path w="7925434" h="171450">
                <a:moveTo>
                  <a:pt x="7816468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7816468" y="104628"/>
                </a:lnTo>
                <a:lnTo>
                  <a:pt x="7849126" y="85578"/>
                </a:lnTo>
                <a:lnTo>
                  <a:pt x="7816468" y="66528"/>
                </a:lnTo>
                <a:close/>
              </a:path>
              <a:path w="7925434" h="171450">
                <a:moveTo>
                  <a:pt x="7892294" y="66528"/>
                </a:moveTo>
                <a:lnTo>
                  <a:pt x="7887334" y="66528"/>
                </a:lnTo>
                <a:lnTo>
                  <a:pt x="7887334" y="104628"/>
                </a:lnTo>
                <a:lnTo>
                  <a:pt x="7892294" y="104628"/>
                </a:lnTo>
                <a:lnTo>
                  <a:pt x="7924927" y="85578"/>
                </a:lnTo>
                <a:lnTo>
                  <a:pt x="7892294" y="66528"/>
                </a:lnTo>
                <a:close/>
              </a:path>
              <a:path w="7925434" h="171450">
                <a:moveTo>
                  <a:pt x="7877429" y="69068"/>
                </a:moveTo>
                <a:lnTo>
                  <a:pt x="7849126" y="85578"/>
                </a:lnTo>
                <a:lnTo>
                  <a:pt x="7877429" y="102088"/>
                </a:lnTo>
                <a:lnTo>
                  <a:pt x="7877429" y="69068"/>
                </a:lnTo>
                <a:close/>
              </a:path>
              <a:path w="7925434" h="171450">
                <a:moveTo>
                  <a:pt x="7887334" y="69068"/>
                </a:moveTo>
                <a:lnTo>
                  <a:pt x="7877429" y="69068"/>
                </a:lnTo>
                <a:lnTo>
                  <a:pt x="7877429" y="102088"/>
                </a:lnTo>
                <a:lnTo>
                  <a:pt x="7887334" y="102088"/>
                </a:lnTo>
                <a:lnTo>
                  <a:pt x="7887334" y="69068"/>
                </a:lnTo>
                <a:close/>
              </a:path>
              <a:path w="7925434" h="171450">
                <a:moveTo>
                  <a:pt x="7775237" y="0"/>
                </a:moveTo>
                <a:lnTo>
                  <a:pt x="7767923" y="488"/>
                </a:lnTo>
                <a:lnTo>
                  <a:pt x="7761323" y="3643"/>
                </a:lnTo>
                <a:lnTo>
                  <a:pt x="7756271" y="9251"/>
                </a:lnTo>
                <a:lnTo>
                  <a:pt x="7753877" y="16446"/>
                </a:lnTo>
                <a:lnTo>
                  <a:pt x="7754365" y="23760"/>
                </a:lnTo>
                <a:lnTo>
                  <a:pt x="7757521" y="30360"/>
                </a:lnTo>
                <a:lnTo>
                  <a:pt x="7763129" y="35413"/>
                </a:lnTo>
                <a:lnTo>
                  <a:pt x="7849126" y="85578"/>
                </a:lnTo>
                <a:lnTo>
                  <a:pt x="7877429" y="69068"/>
                </a:lnTo>
                <a:lnTo>
                  <a:pt x="7887334" y="69068"/>
                </a:lnTo>
                <a:lnTo>
                  <a:pt x="7887334" y="66528"/>
                </a:lnTo>
                <a:lnTo>
                  <a:pt x="7892294" y="66528"/>
                </a:lnTo>
                <a:lnTo>
                  <a:pt x="7782433" y="2393"/>
                </a:lnTo>
                <a:lnTo>
                  <a:pt x="7775237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760964" y="2630423"/>
            <a:ext cx="423672" cy="2921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87221" y="2819273"/>
            <a:ext cx="171450" cy="2667635"/>
          </a:xfrm>
          <a:custGeom>
            <a:avLst/>
            <a:gdLst/>
            <a:ahLst/>
            <a:cxnLst/>
            <a:rect l="l" t="t" r="r" b="b"/>
            <a:pathLst>
              <a:path w="171450" h="2667635">
                <a:moveTo>
                  <a:pt x="85578" y="75800"/>
                </a:moveTo>
                <a:lnTo>
                  <a:pt x="66528" y="108457"/>
                </a:lnTo>
                <a:lnTo>
                  <a:pt x="66528" y="2667127"/>
                </a:lnTo>
                <a:lnTo>
                  <a:pt x="104628" y="2667127"/>
                </a:lnTo>
                <a:lnTo>
                  <a:pt x="104628" y="108457"/>
                </a:lnTo>
                <a:lnTo>
                  <a:pt x="85578" y="75800"/>
                </a:lnTo>
                <a:close/>
              </a:path>
              <a:path w="171450" h="2667635">
                <a:moveTo>
                  <a:pt x="85578" y="0"/>
                </a:moveTo>
                <a:lnTo>
                  <a:pt x="2393" y="142493"/>
                </a:lnTo>
                <a:lnTo>
                  <a:pt x="0" y="149689"/>
                </a:lnTo>
                <a:lnTo>
                  <a:pt x="488" y="157003"/>
                </a:lnTo>
                <a:lnTo>
                  <a:pt x="3643" y="163603"/>
                </a:lnTo>
                <a:lnTo>
                  <a:pt x="9251" y="168655"/>
                </a:lnTo>
                <a:lnTo>
                  <a:pt x="16446" y="171049"/>
                </a:lnTo>
                <a:lnTo>
                  <a:pt x="23760" y="170561"/>
                </a:lnTo>
                <a:lnTo>
                  <a:pt x="30360" y="167405"/>
                </a:lnTo>
                <a:lnTo>
                  <a:pt x="35413" y="161798"/>
                </a:lnTo>
                <a:lnTo>
                  <a:pt x="66528" y="108457"/>
                </a:lnTo>
                <a:lnTo>
                  <a:pt x="66528" y="37846"/>
                </a:lnTo>
                <a:lnTo>
                  <a:pt x="107671" y="37846"/>
                </a:lnTo>
                <a:lnTo>
                  <a:pt x="85578" y="0"/>
                </a:lnTo>
                <a:close/>
              </a:path>
              <a:path w="171450" h="2667635">
                <a:moveTo>
                  <a:pt x="107671" y="37846"/>
                </a:moveTo>
                <a:lnTo>
                  <a:pt x="104628" y="37846"/>
                </a:lnTo>
                <a:lnTo>
                  <a:pt x="104628" y="108457"/>
                </a:lnTo>
                <a:lnTo>
                  <a:pt x="135743" y="161798"/>
                </a:lnTo>
                <a:lnTo>
                  <a:pt x="140795" y="167405"/>
                </a:lnTo>
                <a:lnTo>
                  <a:pt x="147395" y="170560"/>
                </a:lnTo>
                <a:lnTo>
                  <a:pt x="154709" y="171049"/>
                </a:lnTo>
                <a:lnTo>
                  <a:pt x="161905" y="168655"/>
                </a:lnTo>
                <a:lnTo>
                  <a:pt x="167513" y="163603"/>
                </a:lnTo>
                <a:lnTo>
                  <a:pt x="170668" y="157003"/>
                </a:lnTo>
                <a:lnTo>
                  <a:pt x="171156" y="149689"/>
                </a:lnTo>
                <a:lnTo>
                  <a:pt x="168763" y="142493"/>
                </a:lnTo>
                <a:lnTo>
                  <a:pt x="107671" y="37846"/>
                </a:lnTo>
                <a:close/>
              </a:path>
              <a:path w="171450" h="2667635">
                <a:moveTo>
                  <a:pt x="104628" y="37846"/>
                </a:moveTo>
                <a:lnTo>
                  <a:pt x="66528" y="37846"/>
                </a:lnTo>
                <a:lnTo>
                  <a:pt x="66528" y="108457"/>
                </a:lnTo>
                <a:lnTo>
                  <a:pt x="85578" y="75800"/>
                </a:lnTo>
                <a:lnTo>
                  <a:pt x="69068" y="47498"/>
                </a:lnTo>
                <a:lnTo>
                  <a:pt x="104628" y="47498"/>
                </a:lnTo>
                <a:lnTo>
                  <a:pt x="104628" y="37846"/>
                </a:lnTo>
                <a:close/>
              </a:path>
              <a:path w="171450" h="2667635">
                <a:moveTo>
                  <a:pt x="104628" y="47498"/>
                </a:moveTo>
                <a:lnTo>
                  <a:pt x="102088" y="47498"/>
                </a:lnTo>
                <a:lnTo>
                  <a:pt x="85578" y="75800"/>
                </a:lnTo>
                <a:lnTo>
                  <a:pt x="104628" y="108457"/>
                </a:lnTo>
                <a:lnTo>
                  <a:pt x="104628" y="47498"/>
                </a:lnTo>
                <a:close/>
              </a:path>
              <a:path w="171450" h="2667635">
                <a:moveTo>
                  <a:pt x="102088" y="47498"/>
                </a:moveTo>
                <a:lnTo>
                  <a:pt x="69068" y="47498"/>
                </a:lnTo>
                <a:lnTo>
                  <a:pt x="85578" y="75800"/>
                </a:lnTo>
                <a:lnTo>
                  <a:pt x="102088" y="4749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8764" y="5297423"/>
            <a:ext cx="6426708" cy="423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00472" y="5400821"/>
            <a:ext cx="6172835" cy="171450"/>
          </a:xfrm>
          <a:custGeom>
            <a:avLst/>
            <a:gdLst/>
            <a:ahLst/>
            <a:cxnLst/>
            <a:rect l="l" t="t" r="r" b="b"/>
            <a:pathLst>
              <a:path w="6172834" h="171450">
                <a:moveTo>
                  <a:pt x="149689" y="0"/>
                </a:moveTo>
                <a:lnTo>
                  <a:pt x="142493" y="2393"/>
                </a:lnTo>
                <a:lnTo>
                  <a:pt x="0" y="85578"/>
                </a:lnTo>
                <a:lnTo>
                  <a:pt x="142493" y="168763"/>
                </a:lnTo>
                <a:lnTo>
                  <a:pt x="149689" y="171156"/>
                </a:lnTo>
                <a:lnTo>
                  <a:pt x="157003" y="170668"/>
                </a:lnTo>
                <a:lnTo>
                  <a:pt x="163603" y="167512"/>
                </a:lnTo>
                <a:lnTo>
                  <a:pt x="168655" y="161905"/>
                </a:lnTo>
                <a:lnTo>
                  <a:pt x="171049" y="154709"/>
                </a:lnTo>
                <a:lnTo>
                  <a:pt x="170561" y="147395"/>
                </a:lnTo>
                <a:lnTo>
                  <a:pt x="167405" y="140795"/>
                </a:lnTo>
                <a:lnTo>
                  <a:pt x="161798" y="135743"/>
                </a:lnTo>
                <a:lnTo>
                  <a:pt x="108458" y="104628"/>
                </a:lnTo>
                <a:lnTo>
                  <a:pt x="37718" y="104628"/>
                </a:lnTo>
                <a:lnTo>
                  <a:pt x="37718" y="66528"/>
                </a:lnTo>
                <a:lnTo>
                  <a:pt x="108458" y="66528"/>
                </a:lnTo>
                <a:lnTo>
                  <a:pt x="161798" y="35413"/>
                </a:lnTo>
                <a:lnTo>
                  <a:pt x="167405" y="30360"/>
                </a:lnTo>
                <a:lnTo>
                  <a:pt x="170560" y="23760"/>
                </a:lnTo>
                <a:lnTo>
                  <a:pt x="171049" y="16446"/>
                </a:lnTo>
                <a:lnTo>
                  <a:pt x="168655" y="9251"/>
                </a:lnTo>
                <a:lnTo>
                  <a:pt x="163603" y="3643"/>
                </a:lnTo>
                <a:lnTo>
                  <a:pt x="157003" y="488"/>
                </a:lnTo>
                <a:lnTo>
                  <a:pt x="149689" y="0"/>
                </a:lnTo>
                <a:close/>
              </a:path>
              <a:path w="6172834" h="171450">
                <a:moveTo>
                  <a:pt x="108458" y="66528"/>
                </a:moveTo>
                <a:lnTo>
                  <a:pt x="37718" y="66528"/>
                </a:lnTo>
                <a:lnTo>
                  <a:pt x="37718" y="104628"/>
                </a:lnTo>
                <a:lnTo>
                  <a:pt x="108458" y="104628"/>
                </a:lnTo>
                <a:lnTo>
                  <a:pt x="104103" y="102088"/>
                </a:lnTo>
                <a:lnTo>
                  <a:pt x="47498" y="102088"/>
                </a:lnTo>
                <a:lnTo>
                  <a:pt x="47498" y="69068"/>
                </a:lnTo>
                <a:lnTo>
                  <a:pt x="104103" y="69068"/>
                </a:lnTo>
                <a:lnTo>
                  <a:pt x="108458" y="66528"/>
                </a:lnTo>
                <a:close/>
              </a:path>
              <a:path w="6172834" h="171450">
                <a:moveTo>
                  <a:pt x="6172327" y="66528"/>
                </a:moveTo>
                <a:lnTo>
                  <a:pt x="108458" y="66528"/>
                </a:lnTo>
                <a:lnTo>
                  <a:pt x="75800" y="85578"/>
                </a:lnTo>
                <a:lnTo>
                  <a:pt x="108458" y="104628"/>
                </a:lnTo>
                <a:lnTo>
                  <a:pt x="6172327" y="104628"/>
                </a:lnTo>
                <a:lnTo>
                  <a:pt x="6172327" y="66528"/>
                </a:lnTo>
                <a:close/>
              </a:path>
              <a:path w="6172834" h="171450">
                <a:moveTo>
                  <a:pt x="47498" y="69068"/>
                </a:moveTo>
                <a:lnTo>
                  <a:pt x="47498" y="102088"/>
                </a:lnTo>
                <a:lnTo>
                  <a:pt x="75800" y="85578"/>
                </a:lnTo>
                <a:lnTo>
                  <a:pt x="47498" y="69068"/>
                </a:lnTo>
                <a:close/>
              </a:path>
              <a:path w="6172834" h="171450">
                <a:moveTo>
                  <a:pt x="75800" y="85578"/>
                </a:moveTo>
                <a:lnTo>
                  <a:pt x="47498" y="102088"/>
                </a:lnTo>
                <a:lnTo>
                  <a:pt x="104103" y="102088"/>
                </a:lnTo>
                <a:lnTo>
                  <a:pt x="75800" y="85578"/>
                </a:lnTo>
                <a:close/>
              </a:path>
              <a:path w="6172834" h="171450">
                <a:moveTo>
                  <a:pt x="104103" y="69068"/>
                </a:moveTo>
                <a:lnTo>
                  <a:pt x="47498" y="69068"/>
                </a:lnTo>
                <a:lnTo>
                  <a:pt x="75800" y="85578"/>
                </a:lnTo>
                <a:lnTo>
                  <a:pt x="104103" y="6906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31535" y="1981200"/>
            <a:ext cx="103505" cy="1524000"/>
          </a:xfrm>
          <a:custGeom>
            <a:avLst/>
            <a:gdLst/>
            <a:ahLst/>
            <a:cxnLst/>
            <a:rect l="l" t="t" r="r" b="b"/>
            <a:pathLst>
              <a:path w="103504" h="1524000">
                <a:moveTo>
                  <a:pt x="6985" y="1427988"/>
                </a:moveTo>
                <a:lnTo>
                  <a:pt x="3937" y="1429765"/>
                </a:lnTo>
                <a:lnTo>
                  <a:pt x="1015" y="1431544"/>
                </a:lnTo>
                <a:lnTo>
                  <a:pt x="0" y="1435353"/>
                </a:lnTo>
                <a:lnTo>
                  <a:pt x="1650" y="1438402"/>
                </a:lnTo>
                <a:lnTo>
                  <a:pt x="51688" y="1524000"/>
                </a:lnTo>
                <a:lnTo>
                  <a:pt x="59020" y="1511427"/>
                </a:lnTo>
                <a:lnTo>
                  <a:pt x="45338" y="1511427"/>
                </a:lnTo>
                <a:lnTo>
                  <a:pt x="45212" y="1487786"/>
                </a:lnTo>
                <a:lnTo>
                  <a:pt x="10922" y="1429003"/>
                </a:lnTo>
                <a:lnTo>
                  <a:pt x="6985" y="1427988"/>
                </a:lnTo>
                <a:close/>
              </a:path>
              <a:path w="103504" h="1524000">
                <a:moveTo>
                  <a:pt x="45338" y="1488004"/>
                </a:moveTo>
                <a:lnTo>
                  <a:pt x="45338" y="1511427"/>
                </a:lnTo>
                <a:lnTo>
                  <a:pt x="58038" y="1511427"/>
                </a:lnTo>
                <a:lnTo>
                  <a:pt x="58038" y="1508252"/>
                </a:lnTo>
                <a:lnTo>
                  <a:pt x="46100" y="1508252"/>
                </a:lnTo>
                <a:lnTo>
                  <a:pt x="51625" y="1498781"/>
                </a:lnTo>
                <a:lnTo>
                  <a:pt x="45338" y="1488004"/>
                </a:lnTo>
                <a:close/>
              </a:path>
              <a:path w="103504" h="1524000">
                <a:moveTo>
                  <a:pt x="96265" y="1427988"/>
                </a:moveTo>
                <a:lnTo>
                  <a:pt x="92328" y="1429003"/>
                </a:lnTo>
                <a:lnTo>
                  <a:pt x="58038" y="1487786"/>
                </a:lnTo>
                <a:lnTo>
                  <a:pt x="58038" y="1511427"/>
                </a:lnTo>
                <a:lnTo>
                  <a:pt x="59020" y="1511427"/>
                </a:lnTo>
                <a:lnTo>
                  <a:pt x="103377" y="1435353"/>
                </a:lnTo>
                <a:lnTo>
                  <a:pt x="102362" y="1431544"/>
                </a:lnTo>
                <a:lnTo>
                  <a:pt x="96265" y="1427988"/>
                </a:lnTo>
                <a:close/>
              </a:path>
              <a:path w="103504" h="1524000">
                <a:moveTo>
                  <a:pt x="51625" y="1498781"/>
                </a:moveTo>
                <a:lnTo>
                  <a:pt x="46100" y="1508252"/>
                </a:lnTo>
                <a:lnTo>
                  <a:pt x="57150" y="1508252"/>
                </a:lnTo>
                <a:lnTo>
                  <a:pt x="51625" y="1498781"/>
                </a:lnTo>
                <a:close/>
              </a:path>
              <a:path w="103504" h="1524000">
                <a:moveTo>
                  <a:pt x="58038" y="1487786"/>
                </a:moveTo>
                <a:lnTo>
                  <a:pt x="51625" y="1498781"/>
                </a:lnTo>
                <a:lnTo>
                  <a:pt x="57150" y="1508252"/>
                </a:lnTo>
                <a:lnTo>
                  <a:pt x="58038" y="1508252"/>
                </a:lnTo>
                <a:lnTo>
                  <a:pt x="58038" y="1487786"/>
                </a:lnTo>
                <a:close/>
              </a:path>
              <a:path w="103504" h="1524000">
                <a:moveTo>
                  <a:pt x="51625" y="25218"/>
                </a:moveTo>
                <a:lnTo>
                  <a:pt x="45338" y="35995"/>
                </a:lnTo>
                <a:lnTo>
                  <a:pt x="45338" y="1488004"/>
                </a:lnTo>
                <a:lnTo>
                  <a:pt x="51625" y="1498781"/>
                </a:lnTo>
                <a:lnTo>
                  <a:pt x="57912" y="1488004"/>
                </a:lnTo>
                <a:lnTo>
                  <a:pt x="57912" y="35995"/>
                </a:lnTo>
                <a:lnTo>
                  <a:pt x="51625" y="25218"/>
                </a:lnTo>
                <a:close/>
              </a:path>
              <a:path w="103504" h="1524000">
                <a:moveTo>
                  <a:pt x="51688" y="0"/>
                </a:moveTo>
                <a:lnTo>
                  <a:pt x="1650" y="85598"/>
                </a:lnTo>
                <a:lnTo>
                  <a:pt x="0" y="88646"/>
                </a:lnTo>
                <a:lnTo>
                  <a:pt x="1015" y="92455"/>
                </a:lnTo>
                <a:lnTo>
                  <a:pt x="3937" y="94234"/>
                </a:lnTo>
                <a:lnTo>
                  <a:pt x="6985" y="96012"/>
                </a:lnTo>
                <a:lnTo>
                  <a:pt x="10922" y="94996"/>
                </a:lnTo>
                <a:lnTo>
                  <a:pt x="45212" y="36213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4" h="1524000">
                <a:moveTo>
                  <a:pt x="59020" y="12573"/>
                </a:moveTo>
                <a:lnTo>
                  <a:pt x="58038" y="12573"/>
                </a:lnTo>
                <a:lnTo>
                  <a:pt x="58038" y="36213"/>
                </a:lnTo>
                <a:lnTo>
                  <a:pt x="92328" y="94996"/>
                </a:lnTo>
                <a:lnTo>
                  <a:pt x="96265" y="96012"/>
                </a:lnTo>
                <a:lnTo>
                  <a:pt x="102362" y="92455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4" h="1524000">
                <a:moveTo>
                  <a:pt x="58038" y="15748"/>
                </a:moveTo>
                <a:lnTo>
                  <a:pt x="57150" y="15748"/>
                </a:lnTo>
                <a:lnTo>
                  <a:pt x="51625" y="25218"/>
                </a:lnTo>
                <a:lnTo>
                  <a:pt x="58038" y="36213"/>
                </a:lnTo>
                <a:lnTo>
                  <a:pt x="58038" y="15748"/>
                </a:lnTo>
                <a:close/>
              </a:path>
              <a:path w="103504" h="15240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25" y="25218"/>
                </a:lnTo>
                <a:lnTo>
                  <a:pt x="46100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4" h="1524000">
                <a:moveTo>
                  <a:pt x="57150" y="15748"/>
                </a:moveTo>
                <a:lnTo>
                  <a:pt x="46100" y="15748"/>
                </a:lnTo>
                <a:lnTo>
                  <a:pt x="51625" y="25218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86200" y="3453510"/>
            <a:ext cx="1600200" cy="103505"/>
          </a:xfrm>
          <a:custGeom>
            <a:avLst/>
            <a:gdLst/>
            <a:ahLst/>
            <a:cxnLst/>
            <a:rect l="l" t="t" r="r" b="b"/>
            <a:pathLst>
              <a:path w="16002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600200" h="103504">
                <a:moveTo>
                  <a:pt x="1575090" y="51688"/>
                </a:moveTo>
                <a:lnTo>
                  <a:pt x="1505203" y="92455"/>
                </a:lnTo>
                <a:lnTo>
                  <a:pt x="1504188" y="96265"/>
                </a:lnTo>
                <a:lnTo>
                  <a:pt x="1507744" y="102362"/>
                </a:lnTo>
                <a:lnTo>
                  <a:pt x="1511553" y="103377"/>
                </a:lnTo>
                <a:lnTo>
                  <a:pt x="1589309" y="58038"/>
                </a:lnTo>
                <a:lnTo>
                  <a:pt x="1587627" y="58038"/>
                </a:lnTo>
                <a:lnTo>
                  <a:pt x="1587627" y="57150"/>
                </a:lnTo>
                <a:lnTo>
                  <a:pt x="1584452" y="57150"/>
                </a:lnTo>
                <a:lnTo>
                  <a:pt x="1575090" y="51688"/>
                </a:lnTo>
                <a:close/>
              </a:path>
              <a:path w="16002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600200" h="103504">
                <a:moveTo>
                  <a:pt x="15642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564204" y="58038"/>
                </a:lnTo>
                <a:lnTo>
                  <a:pt x="1575090" y="51688"/>
                </a:lnTo>
                <a:lnTo>
                  <a:pt x="1564204" y="45338"/>
                </a:lnTo>
                <a:close/>
              </a:path>
              <a:path w="1600200" h="103504">
                <a:moveTo>
                  <a:pt x="1589309" y="45338"/>
                </a:moveTo>
                <a:lnTo>
                  <a:pt x="1587627" y="45338"/>
                </a:lnTo>
                <a:lnTo>
                  <a:pt x="1587627" y="58038"/>
                </a:lnTo>
                <a:lnTo>
                  <a:pt x="1589309" y="58038"/>
                </a:lnTo>
                <a:lnTo>
                  <a:pt x="1600200" y="51688"/>
                </a:lnTo>
                <a:lnTo>
                  <a:pt x="1589309" y="45338"/>
                </a:lnTo>
                <a:close/>
              </a:path>
              <a:path w="16002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6002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600200" h="103504">
                <a:moveTo>
                  <a:pt x="1584452" y="46227"/>
                </a:moveTo>
                <a:lnTo>
                  <a:pt x="1575090" y="51688"/>
                </a:lnTo>
                <a:lnTo>
                  <a:pt x="1584452" y="57150"/>
                </a:lnTo>
                <a:lnTo>
                  <a:pt x="1584452" y="46227"/>
                </a:lnTo>
                <a:close/>
              </a:path>
              <a:path w="1600200" h="103504">
                <a:moveTo>
                  <a:pt x="1587627" y="46227"/>
                </a:moveTo>
                <a:lnTo>
                  <a:pt x="1584452" y="46227"/>
                </a:lnTo>
                <a:lnTo>
                  <a:pt x="1584452" y="57150"/>
                </a:lnTo>
                <a:lnTo>
                  <a:pt x="1587627" y="57150"/>
                </a:lnTo>
                <a:lnTo>
                  <a:pt x="1587627" y="46227"/>
                </a:lnTo>
                <a:close/>
              </a:path>
              <a:path w="16002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1600200" h="103504">
                <a:moveTo>
                  <a:pt x="1511553" y="0"/>
                </a:moveTo>
                <a:lnTo>
                  <a:pt x="1507744" y="1015"/>
                </a:lnTo>
                <a:lnTo>
                  <a:pt x="1504188" y="7112"/>
                </a:lnTo>
                <a:lnTo>
                  <a:pt x="1505203" y="10922"/>
                </a:lnTo>
                <a:lnTo>
                  <a:pt x="1575090" y="51688"/>
                </a:lnTo>
                <a:lnTo>
                  <a:pt x="1584452" y="46227"/>
                </a:lnTo>
                <a:lnTo>
                  <a:pt x="1587627" y="46227"/>
                </a:lnTo>
                <a:lnTo>
                  <a:pt x="1587627" y="45338"/>
                </a:lnTo>
                <a:lnTo>
                  <a:pt x="1589309" y="45338"/>
                </a:lnTo>
                <a:lnTo>
                  <a:pt x="15115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66764" y="2495423"/>
            <a:ext cx="1289050" cy="507365"/>
          </a:xfrm>
          <a:custGeom>
            <a:avLst/>
            <a:gdLst/>
            <a:ahLst/>
            <a:cxnLst/>
            <a:rect l="l" t="t" r="r" b="b"/>
            <a:pathLst>
              <a:path w="1289050" h="507364">
                <a:moveTo>
                  <a:pt x="860998" y="207644"/>
                </a:moveTo>
                <a:lnTo>
                  <a:pt x="710564" y="207644"/>
                </a:lnTo>
                <a:lnTo>
                  <a:pt x="727660" y="208379"/>
                </a:lnTo>
                <a:lnTo>
                  <a:pt x="741791" y="210565"/>
                </a:lnTo>
                <a:lnTo>
                  <a:pt x="773737" y="245312"/>
                </a:lnTo>
                <a:lnTo>
                  <a:pt x="774572" y="257937"/>
                </a:lnTo>
                <a:lnTo>
                  <a:pt x="774572" y="267335"/>
                </a:lnTo>
                <a:lnTo>
                  <a:pt x="759285" y="272768"/>
                </a:lnTo>
                <a:lnTo>
                  <a:pt x="738949" y="278415"/>
                </a:lnTo>
                <a:lnTo>
                  <a:pt x="713565" y="284301"/>
                </a:lnTo>
                <a:lnTo>
                  <a:pt x="660104" y="295308"/>
                </a:lnTo>
                <a:lnTo>
                  <a:pt x="639968" y="300561"/>
                </a:lnTo>
                <a:lnTo>
                  <a:pt x="596018" y="319270"/>
                </a:lnTo>
                <a:lnTo>
                  <a:pt x="567943" y="348488"/>
                </a:lnTo>
                <a:lnTo>
                  <a:pt x="554370" y="387564"/>
                </a:lnTo>
                <a:lnTo>
                  <a:pt x="553465" y="402209"/>
                </a:lnTo>
                <a:lnTo>
                  <a:pt x="555462" y="423995"/>
                </a:lnTo>
                <a:lnTo>
                  <a:pt x="571361" y="461662"/>
                </a:lnTo>
                <a:lnTo>
                  <a:pt x="602480" y="490595"/>
                </a:lnTo>
                <a:lnTo>
                  <a:pt x="645723" y="505505"/>
                </a:lnTo>
                <a:lnTo>
                  <a:pt x="671703" y="507364"/>
                </a:lnTo>
                <a:lnTo>
                  <a:pt x="687085" y="506628"/>
                </a:lnTo>
                <a:lnTo>
                  <a:pt x="730377" y="495680"/>
                </a:lnTo>
                <a:lnTo>
                  <a:pt x="769649" y="471481"/>
                </a:lnTo>
                <a:lnTo>
                  <a:pt x="781938" y="460501"/>
                </a:lnTo>
                <a:lnTo>
                  <a:pt x="872625" y="460501"/>
                </a:lnTo>
                <a:lnTo>
                  <a:pt x="870458" y="451612"/>
                </a:lnTo>
                <a:lnTo>
                  <a:pt x="868810" y="441071"/>
                </a:lnTo>
                <a:lnTo>
                  <a:pt x="699896" y="441071"/>
                </a:lnTo>
                <a:lnTo>
                  <a:pt x="662305" y="426719"/>
                </a:lnTo>
                <a:lnTo>
                  <a:pt x="647572" y="392556"/>
                </a:lnTo>
                <a:lnTo>
                  <a:pt x="648735" y="382912"/>
                </a:lnTo>
                <a:lnTo>
                  <a:pt x="684879" y="351250"/>
                </a:lnTo>
                <a:lnTo>
                  <a:pt x="735532" y="338925"/>
                </a:lnTo>
                <a:lnTo>
                  <a:pt x="751173" y="335200"/>
                </a:lnTo>
                <a:lnTo>
                  <a:pt x="764194" y="331737"/>
                </a:lnTo>
                <a:lnTo>
                  <a:pt x="774572" y="328549"/>
                </a:lnTo>
                <a:lnTo>
                  <a:pt x="866449" y="328549"/>
                </a:lnTo>
                <a:lnTo>
                  <a:pt x="866902" y="272668"/>
                </a:lnTo>
                <a:lnTo>
                  <a:pt x="866118" y="244403"/>
                </a:lnTo>
                <a:lnTo>
                  <a:pt x="863774" y="220948"/>
                </a:lnTo>
                <a:lnTo>
                  <a:pt x="860998" y="207644"/>
                </a:lnTo>
                <a:close/>
              </a:path>
              <a:path w="1289050" h="507364">
                <a:moveTo>
                  <a:pt x="872625" y="460501"/>
                </a:moveTo>
                <a:lnTo>
                  <a:pt x="781938" y="460501"/>
                </a:lnTo>
                <a:lnTo>
                  <a:pt x="782574" y="462279"/>
                </a:lnTo>
                <a:lnTo>
                  <a:pt x="783716" y="465963"/>
                </a:lnTo>
                <a:lnTo>
                  <a:pt x="794258" y="499363"/>
                </a:lnTo>
                <a:lnTo>
                  <a:pt x="887349" y="499363"/>
                </a:lnTo>
                <a:lnTo>
                  <a:pt x="881655" y="486812"/>
                </a:lnTo>
                <a:lnTo>
                  <a:pt x="876950" y="474678"/>
                </a:lnTo>
                <a:lnTo>
                  <a:pt x="873222" y="462948"/>
                </a:lnTo>
                <a:lnTo>
                  <a:pt x="872625" y="460501"/>
                </a:lnTo>
                <a:close/>
              </a:path>
              <a:path w="1289050" h="507364">
                <a:moveTo>
                  <a:pt x="866449" y="328549"/>
                </a:moveTo>
                <a:lnTo>
                  <a:pt x="774572" y="328549"/>
                </a:lnTo>
                <a:lnTo>
                  <a:pt x="774450" y="355365"/>
                </a:lnTo>
                <a:lnTo>
                  <a:pt x="774336" y="362866"/>
                </a:lnTo>
                <a:lnTo>
                  <a:pt x="767484" y="402054"/>
                </a:lnTo>
                <a:lnTo>
                  <a:pt x="736723" y="431641"/>
                </a:lnTo>
                <a:lnTo>
                  <a:pt x="699896" y="441071"/>
                </a:lnTo>
                <a:lnTo>
                  <a:pt x="868810" y="441071"/>
                </a:lnTo>
                <a:lnTo>
                  <a:pt x="868477" y="438941"/>
                </a:lnTo>
                <a:lnTo>
                  <a:pt x="867092" y="423211"/>
                </a:lnTo>
                <a:lnTo>
                  <a:pt x="866278" y="404409"/>
                </a:lnTo>
                <a:lnTo>
                  <a:pt x="866134" y="392556"/>
                </a:lnTo>
                <a:lnTo>
                  <a:pt x="866232" y="355365"/>
                </a:lnTo>
                <a:lnTo>
                  <a:pt x="866449" y="328549"/>
                </a:lnTo>
                <a:close/>
              </a:path>
              <a:path w="1289050" h="507364">
                <a:moveTo>
                  <a:pt x="717295" y="135636"/>
                </a:moveTo>
                <a:lnTo>
                  <a:pt x="656510" y="141827"/>
                </a:lnTo>
                <a:lnTo>
                  <a:pt x="612775" y="160400"/>
                </a:lnTo>
                <a:lnTo>
                  <a:pt x="582866" y="191960"/>
                </a:lnTo>
                <a:lnTo>
                  <a:pt x="563244" y="236854"/>
                </a:lnTo>
                <a:lnTo>
                  <a:pt x="648588" y="252222"/>
                </a:lnTo>
                <a:lnTo>
                  <a:pt x="653303" y="240768"/>
                </a:lnTo>
                <a:lnTo>
                  <a:pt x="658685" y="231171"/>
                </a:lnTo>
                <a:lnTo>
                  <a:pt x="698684" y="208264"/>
                </a:lnTo>
                <a:lnTo>
                  <a:pt x="710564" y="207644"/>
                </a:lnTo>
                <a:lnTo>
                  <a:pt x="860998" y="207644"/>
                </a:lnTo>
                <a:lnTo>
                  <a:pt x="859883" y="202303"/>
                </a:lnTo>
                <a:lnTo>
                  <a:pt x="837311" y="167497"/>
                </a:lnTo>
                <a:lnTo>
                  <a:pt x="793591" y="144047"/>
                </a:lnTo>
                <a:lnTo>
                  <a:pt x="746728" y="136566"/>
                </a:lnTo>
                <a:lnTo>
                  <a:pt x="717295" y="135636"/>
                </a:lnTo>
                <a:close/>
              </a:path>
              <a:path w="1289050" h="507364">
                <a:moveTo>
                  <a:pt x="1052067" y="143763"/>
                </a:moveTo>
                <a:lnTo>
                  <a:pt x="964691" y="143763"/>
                </a:lnTo>
                <a:lnTo>
                  <a:pt x="964691" y="499363"/>
                </a:lnTo>
                <a:lnTo>
                  <a:pt x="1058799" y="499363"/>
                </a:lnTo>
                <a:lnTo>
                  <a:pt x="1058799" y="338327"/>
                </a:lnTo>
                <a:lnTo>
                  <a:pt x="1059251" y="310850"/>
                </a:lnTo>
                <a:lnTo>
                  <a:pt x="1062870" y="269944"/>
                </a:lnTo>
                <a:lnTo>
                  <a:pt x="1083803" y="228282"/>
                </a:lnTo>
                <a:lnTo>
                  <a:pt x="1124622" y="208480"/>
                </a:lnTo>
                <a:lnTo>
                  <a:pt x="1136522" y="207644"/>
                </a:lnTo>
                <a:lnTo>
                  <a:pt x="1281596" y="207644"/>
                </a:lnTo>
                <a:lnTo>
                  <a:pt x="1280624" y="204267"/>
                </a:lnTo>
                <a:lnTo>
                  <a:pt x="1277255" y="195961"/>
                </a:lnTo>
                <a:lnTo>
                  <a:pt x="1052067" y="195961"/>
                </a:lnTo>
                <a:lnTo>
                  <a:pt x="1052067" y="143763"/>
                </a:lnTo>
                <a:close/>
              </a:path>
              <a:path w="1289050" h="507364">
                <a:moveTo>
                  <a:pt x="1281596" y="207644"/>
                </a:moveTo>
                <a:lnTo>
                  <a:pt x="1136522" y="207644"/>
                </a:lnTo>
                <a:lnTo>
                  <a:pt x="1145712" y="208238"/>
                </a:lnTo>
                <a:lnTo>
                  <a:pt x="1154223" y="210010"/>
                </a:lnTo>
                <a:lnTo>
                  <a:pt x="1185271" y="235330"/>
                </a:lnTo>
                <a:lnTo>
                  <a:pt x="1194435" y="291588"/>
                </a:lnTo>
                <a:lnTo>
                  <a:pt x="1194815" y="499363"/>
                </a:lnTo>
                <a:lnTo>
                  <a:pt x="1288922" y="499363"/>
                </a:lnTo>
                <a:lnTo>
                  <a:pt x="1288922" y="278384"/>
                </a:lnTo>
                <a:lnTo>
                  <a:pt x="1288591" y="258927"/>
                </a:lnTo>
                <a:lnTo>
                  <a:pt x="1287605" y="241887"/>
                </a:lnTo>
                <a:lnTo>
                  <a:pt x="1285976" y="227252"/>
                </a:lnTo>
                <a:lnTo>
                  <a:pt x="1283715" y="215011"/>
                </a:lnTo>
                <a:lnTo>
                  <a:pt x="1281596" y="207644"/>
                </a:lnTo>
                <a:close/>
              </a:path>
              <a:path w="1289050" h="507364">
                <a:moveTo>
                  <a:pt x="1169289" y="135636"/>
                </a:moveTo>
                <a:lnTo>
                  <a:pt x="1135471" y="139418"/>
                </a:lnTo>
                <a:lnTo>
                  <a:pt x="1104677" y="150749"/>
                </a:lnTo>
                <a:lnTo>
                  <a:pt x="1076884" y="169604"/>
                </a:lnTo>
                <a:lnTo>
                  <a:pt x="1052067" y="195961"/>
                </a:lnTo>
                <a:lnTo>
                  <a:pt x="1277255" y="195961"/>
                </a:lnTo>
                <a:lnTo>
                  <a:pt x="1248902" y="159702"/>
                </a:lnTo>
                <a:lnTo>
                  <a:pt x="1213044" y="142011"/>
                </a:lnTo>
                <a:lnTo>
                  <a:pt x="1169289" y="135636"/>
                </a:lnTo>
                <a:close/>
              </a:path>
              <a:path w="1289050" h="507364">
                <a:moveTo>
                  <a:pt x="148336" y="8381"/>
                </a:moveTo>
                <a:lnTo>
                  <a:pt x="0" y="8381"/>
                </a:lnTo>
                <a:lnTo>
                  <a:pt x="0" y="499363"/>
                </a:lnTo>
                <a:lnTo>
                  <a:pt x="92075" y="499363"/>
                </a:lnTo>
                <a:lnTo>
                  <a:pt x="92075" y="112902"/>
                </a:lnTo>
                <a:lnTo>
                  <a:pt x="176160" y="112902"/>
                </a:lnTo>
                <a:lnTo>
                  <a:pt x="148336" y="8381"/>
                </a:lnTo>
                <a:close/>
              </a:path>
              <a:path w="1289050" h="507364">
                <a:moveTo>
                  <a:pt x="176160" y="112902"/>
                </a:moveTo>
                <a:lnTo>
                  <a:pt x="92075" y="112902"/>
                </a:lnTo>
                <a:lnTo>
                  <a:pt x="189230" y="499363"/>
                </a:lnTo>
                <a:lnTo>
                  <a:pt x="284734" y="499363"/>
                </a:lnTo>
                <a:lnTo>
                  <a:pt x="324075" y="343280"/>
                </a:lnTo>
                <a:lnTo>
                  <a:pt x="237489" y="343280"/>
                </a:lnTo>
                <a:lnTo>
                  <a:pt x="176160" y="112902"/>
                </a:lnTo>
                <a:close/>
              </a:path>
              <a:path w="1289050" h="507364">
                <a:moveTo>
                  <a:pt x="474217" y="112902"/>
                </a:moveTo>
                <a:lnTo>
                  <a:pt x="382142" y="112902"/>
                </a:lnTo>
                <a:lnTo>
                  <a:pt x="382142" y="499363"/>
                </a:lnTo>
                <a:lnTo>
                  <a:pt x="474217" y="499363"/>
                </a:lnTo>
                <a:lnTo>
                  <a:pt x="474217" y="112902"/>
                </a:lnTo>
                <a:close/>
              </a:path>
              <a:path w="1289050" h="507364">
                <a:moveTo>
                  <a:pt x="474217" y="8381"/>
                </a:moveTo>
                <a:lnTo>
                  <a:pt x="325501" y="8381"/>
                </a:lnTo>
                <a:lnTo>
                  <a:pt x="237489" y="343280"/>
                </a:lnTo>
                <a:lnTo>
                  <a:pt x="324075" y="343280"/>
                </a:lnTo>
                <a:lnTo>
                  <a:pt x="382142" y="112902"/>
                </a:lnTo>
                <a:lnTo>
                  <a:pt x="474217" y="112902"/>
                </a:lnTo>
                <a:lnTo>
                  <a:pt x="474217" y="8381"/>
                </a:lnTo>
                <a:close/>
              </a:path>
              <a:path w="1289050" h="507364">
                <a:moveTo>
                  <a:pt x="721613" y="0"/>
                </a:moveTo>
                <a:lnTo>
                  <a:pt x="616204" y="0"/>
                </a:lnTo>
                <a:lnTo>
                  <a:pt x="708533" y="100202"/>
                </a:lnTo>
                <a:lnTo>
                  <a:pt x="767841" y="100202"/>
                </a:lnTo>
                <a:lnTo>
                  <a:pt x="721613" y="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14336" y="2823972"/>
            <a:ext cx="127000" cy="113030"/>
          </a:xfrm>
          <a:custGeom>
            <a:avLst/>
            <a:gdLst/>
            <a:ahLst/>
            <a:cxnLst/>
            <a:rect l="l" t="t" r="r" b="b"/>
            <a:pathLst>
              <a:path w="127000" h="113030">
                <a:moveTo>
                  <a:pt x="127000" y="0"/>
                </a:moveTo>
                <a:lnTo>
                  <a:pt x="116621" y="3188"/>
                </a:lnTo>
                <a:lnTo>
                  <a:pt x="103600" y="6651"/>
                </a:lnTo>
                <a:lnTo>
                  <a:pt x="87959" y="10376"/>
                </a:lnTo>
                <a:lnTo>
                  <a:pt x="69723" y="14350"/>
                </a:lnTo>
                <a:lnTo>
                  <a:pt x="51812" y="18538"/>
                </a:lnTo>
                <a:lnTo>
                  <a:pt x="10394" y="37790"/>
                </a:lnTo>
                <a:lnTo>
                  <a:pt x="0" y="64007"/>
                </a:lnTo>
                <a:lnTo>
                  <a:pt x="926" y="73507"/>
                </a:lnTo>
                <a:lnTo>
                  <a:pt x="31527" y="108918"/>
                </a:lnTo>
                <a:lnTo>
                  <a:pt x="52324" y="112522"/>
                </a:lnTo>
                <a:lnTo>
                  <a:pt x="64869" y="111474"/>
                </a:lnTo>
                <a:lnTo>
                  <a:pt x="100838" y="95757"/>
                </a:lnTo>
                <a:lnTo>
                  <a:pt x="123317" y="64642"/>
                </a:lnTo>
                <a:lnTo>
                  <a:pt x="127000" y="18795"/>
                </a:lnTo>
                <a:lnTo>
                  <a:pt x="12700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31456" y="2631058"/>
            <a:ext cx="324485" cy="363855"/>
          </a:xfrm>
          <a:custGeom>
            <a:avLst/>
            <a:gdLst/>
            <a:ahLst/>
            <a:cxnLst/>
            <a:rect l="l" t="t" r="r" b="b"/>
            <a:pathLst>
              <a:path w="324484" h="363855">
                <a:moveTo>
                  <a:pt x="204597" y="0"/>
                </a:moveTo>
                <a:lnTo>
                  <a:pt x="248352" y="6375"/>
                </a:lnTo>
                <a:lnTo>
                  <a:pt x="284210" y="24066"/>
                </a:lnTo>
                <a:lnTo>
                  <a:pt x="311816" y="58483"/>
                </a:lnTo>
                <a:lnTo>
                  <a:pt x="322913" y="106251"/>
                </a:lnTo>
                <a:lnTo>
                  <a:pt x="324230" y="142748"/>
                </a:lnTo>
                <a:lnTo>
                  <a:pt x="324230" y="363727"/>
                </a:lnTo>
                <a:lnTo>
                  <a:pt x="230124" y="363727"/>
                </a:lnTo>
                <a:lnTo>
                  <a:pt x="230124" y="182244"/>
                </a:lnTo>
                <a:lnTo>
                  <a:pt x="229743" y="155952"/>
                </a:lnTo>
                <a:lnTo>
                  <a:pt x="224027" y="107695"/>
                </a:lnTo>
                <a:lnTo>
                  <a:pt x="197352" y="77313"/>
                </a:lnTo>
                <a:lnTo>
                  <a:pt x="171830" y="72008"/>
                </a:lnTo>
                <a:lnTo>
                  <a:pt x="159930" y="72844"/>
                </a:lnTo>
                <a:lnTo>
                  <a:pt x="119062" y="92686"/>
                </a:lnTo>
                <a:lnTo>
                  <a:pt x="98178" y="134308"/>
                </a:lnTo>
                <a:lnTo>
                  <a:pt x="94559" y="175214"/>
                </a:lnTo>
                <a:lnTo>
                  <a:pt x="94107" y="202691"/>
                </a:lnTo>
                <a:lnTo>
                  <a:pt x="94107" y="363727"/>
                </a:lnTo>
                <a:lnTo>
                  <a:pt x="0" y="363727"/>
                </a:lnTo>
                <a:lnTo>
                  <a:pt x="0" y="8127"/>
                </a:lnTo>
                <a:lnTo>
                  <a:pt x="87375" y="8127"/>
                </a:lnTo>
                <a:lnTo>
                  <a:pt x="87375" y="60325"/>
                </a:lnTo>
                <a:lnTo>
                  <a:pt x="112192" y="33968"/>
                </a:lnTo>
                <a:lnTo>
                  <a:pt x="139985" y="15112"/>
                </a:lnTo>
                <a:lnTo>
                  <a:pt x="170779" y="3782"/>
                </a:lnTo>
                <a:lnTo>
                  <a:pt x="204597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20230" y="2631058"/>
            <a:ext cx="334010" cy="372110"/>
          </a:xfrm>
          <a:custGeom>
            <a:avLst/>
            <a:gdLst/>
            <a:ahLst/>
            <a:cxnLst/>
            <a:rect l="l" t="t" r="r" b="b"/>
            <a:pathLst>
              <a:path w="334009" h="372110">
                <a:moveTo>
                  <a:pt x="163829" y="0"/>
                </a:moveTo>
                <a:lnTo>
                  <a:pt x="218693" y="3730"/>
                </a:lnTo>
                <a:lnTo>
                  <a:pt x="257555" y="14986"/>
                </a:lnTo>
                <a:lnTo>
                  <a:pt x="293560" y="41828"/>
                </a:lnTo>
                <a:lnTo>
                  <a:pt x="310308" y="85312"/>
                </a:lnTo>
                <a:lnTo>
                  <a:pt x="313436" y="137032"/>
                </a:lnTo>
                <a:lnTo>
                  <a:pt x="312547" y="246887"/>
                </a:lnTo>
                <a:lnTo>
                  <a:pt x="312812" y="268773"/>
                </a:lnTo>
                <a:lnTo>
                  <a:pt x="316992" y="315975"/>
                </a:lnTo>
                <a:lnTo>
                  <a:pt x="333883" y="363727"/>
                </a:lnTo>
                <a:lnTo>
                  <a:pt x="240792" y="363727"/>
                </a:lnTo>
                <a:lnTo>
                  <a:pt x="230250" y="330326"/>
                </a:lnTo>
                <a:lnTo>
                  <a:pt x="229108" y="326643"/>
                </a:lnTo>
                <a:lnTo>
                  <a:pt x="228473" y="324865"/>
                </a:lnTo>
                <a:lnTo>
                  <a:pt x="216183" y="335845"/>
                </a:lnTo>
                <a:lnTo>
                  <a:pt x="203501" y="345360"/>
                </a:lnTo>
                <a:lnTo>
                  <a:pt x="162956" y="365138"/>
                </a:lnTo>
                <a:lnTo>
                  <a:pt x="118237" y="371728"/>
                </a:lnTo>
                <a:lnTo>
                  <a:pt x="92257" y="369869"/>
                </a:lnTo>
                <a:lnTo>
                  <a:pt x="49014" y="354959"/>
                </a:lnTo>
                <a:lnTo>
                  <a:pt x="17895" y="326026"/>
                </a:lnTo>
                <a:lnTo>
                  <a:pt x="1996" y="288359"/>
                </a:lnTo>
                <a:lnTo>
                  <a:pt x="0" y="266573"/>
                </a:lnTo>
                <a:lnTo>
                  <a:pt x="904" y="251928"/>
                </a:lnTo>
                <a:lnTo>
                  <a:pt x="14477" y="212851"/>
                </a:lnTo>
                <a:lnTo>
                  <a:pt x="42552" y="183634"/>
                </a:lnTo>
                <a:lnTo>
                  <a:pt x="86502" y="164925"/>
                </a:lnTo>
                <a:lnTo>
                  <a:pt x="129667" y="154812"/>
                </a:lnTo>
                <a:lnTo>
                  <a:pt x="160099" y="148665"/>
                </a:lnTo>
                <a:lnTo>
                  <a:pt x="185483" y="142779"/>
                </a:lnTo>
                <a:lnTo>
                  <a:pt x="205819" y="137132"/>
                </a:lnTo>
                <a:lnTo>
                  <a:pt x="221106" y="131699"/>
                </a:lnTo>
                <a:lnTo>
                  <a:pt x="221106" y="122300"/>
                </a:lnTo>
                <a:lnTo>
                  <a:pt x="207645" y="83565"/>
                </a:lnTo>
                <a:lnTo>
                  <a:pt x="157099" y="72008"/>
                </a:lnTo>
                <a:lnTo>
                  <a:pt x="145218" y="72628"/>
                </a:lnTo>
                <a:lnTo>
                  <a:pt x="105219" y="95535"/>
                </a:lnTo>
                <a:lnTo>
                  <a:pt x="95123" y="116586"/>
                </a:lnTo>
                <a:lnTo>
                  <a:pt x="9778" y="101218"/>
                </a:lnTo>
                <a:lnTo>
                  <a:pt x="29400" y="56324"/>
                </a:lnTo>
                <a:lnTo>
                  <a:pt x="59309" y="24764"/>
                </a:lnTo>
                <a:lnTo>
                  <a:pt x="103044" y="6191"/>
                </a:lnTo>
                <a:lnTo>
                  <a:pt x="131300" y="1547"/>
                </a:lnTo>
                <a:lnTo>
                  <a:pt x="163829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66764" y="2503804"/>
            <a:ext cx="474345" cy="491490"/>
          </a:xfrm>
          <a:custGeom>
            <a:avLst/>
            <a:gdLst/>
            <a:ahLst/>
            <a:cxnLst/>
            <a:rect l="l" t="t" r="r" b="b"/>
            <a:pathLst>
              <a:path w="474345" h="491489">
                <a:moveTo>
                  <a:pt x="0" y="0"/>
                </a:moveTo>
                <a:lnTo>
                  <a:pt x="148336" y="0"/>
                </a:lnTo>
                <a:lnTo>
                  <a:pt x="237489" y="334899"/>
                </a:lnTo>
                <a:lnTo>
                  <a:pt x="325501" y="0"/>
                </a:lnTo>
                <a:lnTo>
                  <a:pt x="474217" y="0"/>
                </a:lnTo>
                <a:lnTo>
                  <a:pt x="474217" y="490982"/>
                </a:lnTo>
                <a:lnTo>
                  <a:pt x="382142" y="490982"/>
                </a:lnTo>
                <a:lnTo>
                  <a:pt x="382142" y="104521"/>
                </a:lnTo>
                <a:lnTo>
                  <a:pt x="284734" y="490982"/>
                </a:lnTo>
                <a:lnTo>
                  <a:pt x="189230" y="490982"/>
                </a:lnTo>
                <a:lnTo>
                  <a:pt x="92075" y="104521"/>
                </a:lnTo>
                <a:lnTo>
                  <a:pt x="92075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82968" y="2495423"/>
            <a:ext cx="151765" cy="100330"/>
          </a:xfrm>
          <a:custGeom>
            <a:avLst/>
            <a:gdLst/>
            <a:ahLst/>
            <a:cxnLst/>
            <a:rect l="l" t="t" r="r" b="b"/>
            <a:pathLst>
              <a:path w="151765" h="100330">
                <a:moveTo>
                  <a:pt x="0" y="0"/>
                </a:moveTo>
                <a:lnTo>
                  <a:pt x="105409" y="0"/>
                </a:lnTo>
                <a:lnTo>
                  <a:pt x="151637" y="100202"/>
                </a:lnTo>
                <a:lnTo>
                  <a:pt x="92328" y="10020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05500" y="2119883"/>
            <a:ext cx="2215896" cy="1443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5388" y="2119883"/>
            <a:ext cx="1024127" cy="1443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55153" y="2495423"/>
            <a:ext cx="1370965" cy="499745"/>
          </a:xfrm>
          <a:custGeom>
            <a:avLst/>
            <a:gdLst/>
            <a:ahLst/>
            <a:cxnLst/>
            <a:rect l="l" t="t" r="r" b="b"/>
            <a:pathLst>
              <a:path w="1370965" h="499744">
                <a:moveTo>
                  <a:pt x="519683" y="143763"/>
                </a:moveTo>
                <a:lnTo>
                  <a:pt x="425576" y="143763"/>
                </a:lnTo>
                <a:lnTo>
                  <a:pt x="425576" y="499363"/>
                </a:lnTo>
                <a:lnTo>
                  <a:pt x="519683" y="499363"/>
                </a:lnTo>
                <a:lnTo>
                  <a:pt x="519683" y="143763"/>
                </a:lnTo>
                <a:close/>
              </a:path>
              <a:path w="1370965" h="499744">
                <a:moveTo>
                  <a:pt x="708914" y="143763"/>
                </a:moveTo>
                <a:lnTo>
                  <a:pt x="621411" y="143763"/>
                </a:lnTo>
                <a:lnTo>
                  <a:pt x="621411" y="499363"/>
                </a:lnTo>
                <a:lnTo>
                  <a:pt x="715518" y="499363"/>
                </a:lnTo>
                <a:lnTo>
                  <a:pt x="715518" y="338327"/>
                </a:lnTo>
                <a:lnTo>
                  <a:pt x="715970" y="310850"/>
                </a:lnTo>
                <a:lnTo>
                  <a:pt x="719589" y="269944"/>
                </a:lnTo>
                <a:lnTo>
                  <a:pt x="740522" y="228282"/>
                </a:lnTo>
                <a:lnTo>
                  <a:pt x="781341" y="208480"/>
                </a:lnTo>
                <a:lnTo>
                  <a:pt x="793242" y="207644"/>
                </a:lnTo>
                <a:lnTo>
                  <a:pt x="938315" y="207644"/>
                </a:lnTo>
                <a:lnTo>
                  <a:pt x="937343" y="204267"/>
                </a:lnTo>
                <a:lnTo>
                  <a:pt x="933974" y="195961"/>
                </a:lnTo>
                <a:lnTo>
                  <a:pt x="708914" y="195961"/>
                </a:lnTo>
                <a:lnTo>
                  <a:pt x="708914" y="143763"/>
                </a:lnTo>
                <a:close/>
              </a:path>
              <a:path w="1370965" h="499744">
                <a:moveTo>
                  <a:pt x="938315" y="207644"/>
                </a:moveTo>
                <a:lnTo>
                  <a:pt x="793242" y="207644"/>
                </a:lnTo>
                <a:lnTo>
                  <a:pt x="802431" y="208238"/>
                </a:lnTo>
                <a:lnTo>
                  <a:pt x="810942" y="210010"/>
                </a:lnTo>
                <a:lnTo>
                  <a:pt x="841990" y="235330"/>
                </a:lnTo>
                <a:lnTo>
                  <a:pt x="851154" y="291588"/>
                </a:lnTo>
                <a:lnTo>
                  <a:pt x="851535" y="499363"/>
                </a:lnTo>
                <a:lnTo>
                  <a:pt x="945642" y="499363"/>
                </a:lnTo>
                <a:lnTo>
                  <a:pt x="945642" y="278384"/>
                </a:lnTo>
                <a:lnTo>
                  <a:pt x="945310" y="258927"/>
                </a:lnTo>
                <a:lnTo>
                  <a:pt x="944324" y="241887"/>
                </a:lnTo>
                <a:lnTo>
                  <a:pt x="942695" y="227252"/>
                </a:lnTo>
                <a:lnTo>
                  <a:pt x="940435" y="215011"/>
                </a:lnTo>
                <a:lnTo>
                  <a:pt x="938315" y="207644"/>
                </a:lnTo>
                <a:close/>
              </a:path>
              <a:path w="1370965" h="499744">
                <a:moveTo>
                  <a:pt x="826007" y="135636"/>
                </a:moveTo>
                <a:lnTo>
                  <a:pt x="792192" y="139418"/>
                </a:lnTo>
                <a:lnTo>
                  <a:pt x="761412" y="150749"/>
                </a:lnTo>
                <a:lnTo>
                  <a:pt x="733657" y="169604"/>
                </a:lnTo>
                <a:lnTo>
                  <a:pt x="708914" y="195961"/>
                </a:lnTo>
                <a:lnTo>
                  <a:pt x="933974" y="195961"/>
                </a:lnTo>
                <a:lnTo>
                  <a:pt x="905621" y="159702"/>
                </a:lnTo>
                <a:lnTo>
                  <a:pt x="869763" y="142011"/>
                </a:lnTo>
                <a:lnTo>
                  <a:pt x="826007" y="135636"/>
                </a:lnTo>
                <a:close/>
              </a:path>
              <a:path w="1370965" h="499744">
                <a:moveTo>
                  <a:pt x="1141095" y="8381"/>
                </a:moveTo>
                <a:lnTo>
                  <a:pt x="1046988" y="8381"/>
                </a:lnTo>
                <a:lnTo>
                  <a:pt x="1046988" y="499363"/>
                </a:lnTo>
                <a:lnTo>
                  <a:pt x="1141095" y="499363"/>
                </a:lnTo>
                <a:lnTo>
                  <a:pt x="1141095" y="321182"/>
                </a:lnTo>
                <a:lnTo>
                  <a:pt x="1141620" y="300156"/>
                </a:lnTo>
                <a:lnTo>
                  <a:pt x="1149603" y="253364"/>
                </a:lnTo>
                <a:lnTo>
                  <a:pt x="1176527" y="219075"/>
                </a:lnTo>
                <a:lnTo>
                  <a:pt x="1218438" y="207644"/>
                </a:lnTo>
                <a:lnTo>
                  <a:pt x="1362480" y="207644"/>
                </a:lnTo>
                <a:lnTo>
                  <a:pt x="1358963" y="198278"/>
                </a:lnTo>
                <a:lnTo>
                  <a:pt x="1354326" y="188975"/>
                </a:lnTo>
                <a:lnTo>
                  <a:pt x="1141095" y="188975"/>
                </a:lnTo>
                <a:lnTo>
                  <a:pt x="1141095" y="8381"/>
                </a:lnTo>
                <a:close/>
              </a:path>
              <a:path w="1370965" h="499744">
                <a:moveTo>
                  <a:pt x="1362480" y="207644"/>
                </a:moveTo>
                <a:lnTo>
                  <a:pt x="1218438" y="207644"/>
                </a:lnTo>
                <a:lnTo>
                  <a:pt x="1228203" y="208212"/>
                </a:lnTo>
                <a:lnTo>
                  <a:pt x="1237122" y="209899"/>
                </a:lnTo>
                <a:lnTo>
                  <a:pt x="1268154" y="233394"/>
                </a:lnTo>
                <a:lnTo>
                  <a:pt x="1276397" y="286097"/>
                </a:lnTo>
                <a:lnTo>
                  <a:pt x="1276730" y="311530"/>
                </a:lnTo>
                <a:lnTo>
                  <a:pt x="1276730" y="499363"/>
                </a:lnTo>
                <a:lnTo>
                  <a:pt x="1370838" y="499363"/>
                </a:lnTo>
                <a:lnTo>
                  <a:pt x="1370715" y="281844"/>
                </a:lnTo>
                <a:lnTo>
                  <a:pt x="1368051" y="233017"/>
                </a:lnTo>
                <a:lnTo>
                  <a:pt x="1362960" y="208922"/>
                </a:lnTo>
                <a:lnTo>
                  <a:pt x="1362480" y="207644"/>
                </a:lnTo>
                <a:close/>
              </a:path>
              <a:path w="1370965" h="499744">
                <a:moveTo>
                  <a:pt x="1249933" y="135636"/>
                </a:moveTo>
                <a:lnTo>
                  <a:pt x="1219408" y="138969"/>
                </a:lnTo>
                <a:lnTo>
                  <a:pt x="1191085" y="148971"/>
                </a:lnTo>
                <a:lnTo>
                  <a:pt x="1164976" y="165639"/>
                </a:lnTo>
                <a:lnTo>
                  <a:pt x="1141095" y="188975"/>
                </a:lnTo>
                <a:lnTo>
                  <a:pt x="1354326" y="188975"/>
                </a:lnTo>
                <a:lnTo>
                  <a:pt x="1320740" y="154183"/>
                </a:lnTo>
                <a:lnTo>
                  <a:pt x="1280779" y="138668"/>
                </a:lnTo>
                <a:lnTo>
                  <a:pt x="1249933" y="135636"/>
                </a:lnTo>
                <a:close/>
              </a:path>
              <a:path w="1370965" h="499744">
                <a:moveTo>
                  <a:pt x="94106" y="8381"/>
                </a:moveTo>
                <a:lnTo>
                  <a:pt x="0" y="8381"/>
                </a:lnTo>
                <a:lnTo>
                  <a:pt x="0" y="499363"/>
                </a:lnTo>
                <a:lnTo>
                  <a:pt x="94106" y="499363"/>
                </a:lnTo>
                <a:lnTo>
                  <a:pt x="94106" y="321182"/>
                </a:lnTo>
                <a:lnTo>
                  <a:pt x="94632" y="300156"/>
                </a:lnTo>
                <a:lnTo>
                  <a:pt x="102616" y="253364"/>
                </a:lnTo>
                <a:lnTo>
                  <a:pt x="129540" y="219075"/>
                </a:lnTo>
                <a:lnTo>
                  <a:pt x="171450" y="207644"/>
                </a:lnTo>
                <a:lnTo>
                  <a:pt x="315492" y="207644"/>
                </a:lnTo>
                <a:lnTo>
                  <a:pt x="311975" y="198278"/>
                </a:lnTo>
                <a:lnTo>
                  <a:pt x="307338" y="188975"/>
                </a:lnTo>
                <a:lnTo>
                  <a:pt x="94106" y="188975"/>
                </a:lnTo>
                <a:lnTo>
                  <a:pt x="94106" y="8381"/>
                </a:lnTo>
                <a:close/>
              </a:path>
              <a:path w="1370965" h="499744">
                <a:moveTo>
                  <a:pt x="315492" y="207644"/>
                </a:moveTo>
                <a:lnTo>
                  <a:pt x="171450" y="207644"/>
                </a:lnTo>
                <a:lnTo>
                  <a:pt x="181215" y="208212"/>
                </a:lnTo>
                <a:lnTo>
                  <a:pt x="190134" y="209899"/>
                </a:lnTo>
                <a:lnTo>
                  <a:pt x="221166" y="233394"/>
                </a:lnTo>
                <a:lnTo>
                  <a:pt x="229409" y="286097"/>
                </a:lnTo>
                <a:lnTo>
                  <a:pt x="229743" y="311530"/>
                </a:lnTo>
                <a:lnTo>
                  <a:pt x="229743" y="499363"/>
                </a:lnTo>
                <a:lnTo>
                  <a:pt x="323850" y="499363"/>
                </a:lnTo>
                <a:lnTo>
                  <a:pt x="323727" y="281844"/>
                </a:lnTo>
                <a:lnTo>
                  <a:pt x="321063" y="233017"/>
                </a:lnTo>
                <a:lnTo>
                  <a:pt x="315972" y="208922"/>
                </a:lnTo>
                <a:lnTo>
                  <a:pt x="315492" y="207644"/>
                </a:lnTo>
                <a:close/>
              </a:path>
              <a:path w="1370965" h="499744">
                <a:moveTo>
                  <a:pt x="202946" y="135636"/>
                </a:moveTo>
                <a:lnTo>
                  <a:pt x="172420" y="138969"/>
                </a:lnTo>
                <a:lnTo>
                  <a:pt x="144097" y="148971"/>
                </a:lnTo>
                <a:lnTo>
                  <a:pt x="117988" y="165639"/>
                </a:lnTo>
                <a:lnTo>
                  <a:pt x="94106" y="188975"/>
                </a:lnTo>
                <a:lnTo>
                  <a:pt x="307338" y="188975"/>
                </a:lnTo>
                <a:lnTo>
                  <a:pt x="273752" y="154183"/>
                </a:lnTo>
                <a:lnTo>
                  <a:pt x="233791" y="138668"/>
                </a:lnTo>
                <a:lnTo>
                  <a:pt x="202946" y="135636"/>
                </a:lnTo>
                <a:close/>
              </a:path>
              <a:path w="1370965" h="499744">
                <a:moveTo>
                  <a:pt x="474091" y="0"/>
                </a:moveTo>
                <a:lnTo>
                  <a:pt x="368553" y="0"/>
                </a:lnTo>
                <a:lnTo>
                  <a:pt x="461010" y="100202"/>
                </a:lnTo>
                <a:lnTo>
                  <a:pt x="520319" y="100202"/>
                </a:lnTo>
                <a:lnTo>
                  <a:pt x="474091" y="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80730" y="2639186"/>
            <a:ext cx="94615" cy="355600"/>
          </a:xfrm>
          <a:custGeom>
            <a:avLst/>
            <a:gdLst/>
            <a:ahLst/>
            <a:cxnLst/>
            <a:rect l="l" t="t" r="r" b="b"/>
            <a:pathLst>
              <a:path w="94615" h="355600">
                <a:moveTo>
                  <a:pt x="0" y="0"/>
                </a:moveTo>
                <a:lnTo>
                  <a:pt x="94106" y="0"/>
                </a:lnTo>
                <a:lnTo>
                  <a:pt x="94106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76564" y="2631058"/>
            <a:ext cx="324485" cy="363855"/>
          </a:xfrm>
          <a:custGeom>
            <a:avLst/>
            <a:gdLst/>
            <a:ahLst/>
            <a:cxnLst/>
            <a:rect l="l" t="t" r="r" b="b"/>
            <a:pathLst>
              <a:path w="324484" h="363855">
                <a:moveTo>
                  <a:pt x="204596" y="0"/>
                </a:moveTo>
                <a:lnTo>
                  <a:pt x="248352" y="6375"/>
                </a:lnTo>
                <a:lnTo>
                  <a:pt x="284210" y="24066"/>
                </a:lnTo>
                <a:lnTo>
                  <a:pt x="311816" y="58483"/>
                </a:lnTo>
                <a:lnTo>
                  <a:pt x="322913" y="106251"/>
                </a:lnTo>
                <a:lnTo>
                  <a:pt x="324230" y="142748"/>
                </a:lnTo>
                <a:lnTo>
                  <a:pt x="324230" y="363727"/>
                </a:lnTo>
                <a:lnTo>
                  <a:pt x="230124" y="363727"/>
                </a:lnTo>
                <a:lnTo>
                  <a:pt x="230124" y="182244"/>
                </a:lnTo>
                <a:lnTo>
                  <a:pt x="229743" y="155952"/>
                </a:lnTo>
                <a:lnTo>
                  <a:pt x="224027" y="107695"/>
                </a:lnTo>
                <a:lnTo>
                  <a:pt x="197352" y="77313"/>
                </a:lnTo>
                <a:lnTo>
                  <a:pt x="171830" y="72008"/>
                </a:lnTo>
                <a:lnTo>
                  <a:pt x="159930" y="72844"/>
                </a:lnTo>
                <a:lnTo>
                  <a:pt x="119062" y="92686"/>
                </a:lnTo>
                <a:lnTo>
                  <a:pt x="98178" y="134308"/>
                </a:lnTo>
                <a:lnTo>
                  <a:pt x="94559" y="175214"/>
                </a:lnTo>
                <a:lnTo>
                  <a:pt x="94106" y="202691"/>
                </a:lnTo>
                <a:lnTo>
                  <a:pt x="94106" y="363727"/>
                </a:lnTo>
                <a:lnTo>
                  <a:pt x="0" y="363727"/>
                </a:lnTo>
                <a:lnTo>
                  <a:pt x="0" y="8127"/>
                </a:lnTo>
                <a:lnTo>
                  <a:pt x="87502" y="8127"/>
                </a:lnTo>
                <a:lnTo>
                  <a:pt x="87502" y="60325"/>
                </a:lnTo>
                <a:lnTo>
                  <a:pt x="112246" y="33968"/>
                </a:lnTo>
                <a:lnTo>
                  <a:pt x="140001" y="15112"/>
                </a:lnTo>
                <a:lnTo>
                  <a:pt x="170781" y="3782"/>
                </a:lnTo>
                <a:lnTo>
                  <a:pt x="204596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002141" y="2503804"/>
            <a:ext cx="323850" cy="491490"/>
          </a:xfrm>
          <a:custGeom>
            <a:avLst/>
            <a:gdLst/>
            <a:ahLst/>
            <a:cxnLst/>
            <a:rect l="l" t="t" r="r" b="b"/>
            <a:pathLst>
              <a:path w="323850" h="491489">
                <a:moveTo>
                  <a:pt x="0" y="0"/>
                </a:moveTo>
                <a:lnTo>
                  <a:pt x="94106" y="0"/>
                </a:lnTo>
                <a:lnTo>
                  <a:pt x="94106" y="180594"/>
                </a:lnTo>
                <a:lnTo>
                  <a:pt x="117988" y="157257"/>
                </a:lnTo>
                <a:lnTo>
                  <a:pt x="144097" y="140589"/>
                </a:lnTo>
                <a:lnTo>
                  <a:pt x="172420" y="130587"/>
                </a:lnTo>
                <a:lnTo>
                  <a:pt x="202945" y="127254"/>
                </a:lnTo>
                <a:lnTo>
                  <a:pt x="218755" y="128014"/>
                </a:lnTo>
                <a:lnTo>
                  <a:pt x="261492" y="139319"/>
                </a:lnTo>
                <a:lnTo>
                  <a:pt x="293461" y="161196"/>
                </a:lnTo>
                <a:lnTo>
                  <a:pt x="315972" y="200540"/>
                </a:lnTo>
                <a:lnTo>
                  <a:pt x="322611" y="240728"/>
                </a:lnTo>
                <a:lnTo>
                  <a:pt x="323850" y="282321"/>
                </a:lnTo>
                <a:lnTo>
                  <a:pt x="323850" y="490982"/>
                </a:lnTo>
                <a:lnTo>
                  <a:pt x="229742" y="490982"/>
                </a:lnTo>
                <a:lnTo>
                  <a:pt x="229742" y="303149"/>
                </a:lnTo>
                <a:lnTo>
                  <a:pt x="229409" y="277715"/>
                </a:lnTo>
                <a:lnTo>
                  <a:pt x="224408" y="232156"/>
                </a:lnTo>
                <a:lnTo>
                  <a:pt x="198221" y="204299"/>
                </a:lnTo>
                <a:lnTo>
                  <a:pt x="171450" y="199262"/>
                </a:lnTo>
                <a:lnTo>
                  <a:pt x="160043" y="199977"/>
                </a:lnTo>
                <a:lnTo>
                  <a:pt x="120993" y="217122"/>
                </a:lnTo>
                <a:lnTo>
                  <a:pt x="98875" y="257865"/>
                </a:lnTo>
                <a:lnTo>
                  <a:pt x="94106" y="312800"/>
                </a:lnTo>
                <a:lnTo>
                  <a:pt x="94106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55153" y="2503804"/>
            <a:ext cx="323850" cy="491490"/>
          </a:xfrm>
          <a:custGeom>
            <a:avLst/>
            <a:gdLst/>
            <a:ahLst/>
            <a:cxnLst/>
            <a:rect l="l" t="t" r="r" b="b"/>
            <a:pathLst>
              <a:path w="323850" h="491489">
                <a:moveTo>
                  <a:pt x="0" y="0"/>
                </a:moveTo>
                <a:lnTo>
                  <a:pt x="94106" y="0"/>
                </a:lnTo>
                <a:lnTo>
                  <a:pt x="94106" y="180594"/>
                </a:lnTo>
                <a:lnTo>
                  <a:pt x="117988" y="157257"/>
                </a:lnTo>
                <a:lnTo>
                  <a:pt x="144097" y="140589"/>
                </a:lnTo>
                <a:lnTo>
                  <a:pt x="172420" y="130587"/>
                </a:lnTo>
                <a:lnTo>
                  <a:pt x="202946" y="127254"/>
                </a:lnTo>
                <a:lnTo>
                  <a:pt x="218755" y="128014"/>
                </a:lnTo>
                <a:lnTo>
                  <a:pt x="261493" y="139319"/>
                </a:lnTo>
                <a:lnTo>
                  <a:pt x="293461" y="161196"/>
                </a:lnTo>
                <a:lnTo>
                  <a:pt x="315972" y="200540"/>
                </a:lnTo>
                <a:lnTo>
                  <a:pt x="322611" y="240728"/>
                </a:lnTo>
                <a:lnTo>
                  <a:pt x="323850" y="282321"/>
                </a:lnTo>
                <a:lnTo>
                  <a:pt x="323850" y="490982"/>
                </a:lnTo>
                <a:lnTo>
                  <a:pt x="229743" y="490982"/>
                </a:lnTo>
                <a:lnTo>
                  <a:pt x="229743" y="303149"/>
                </a:lnTo>
                <a:lnTo>
                  <a:pt x="229409" y="277715"/>
                </a:lnTo>
                <a:lnTo>
                  <a:pt x="224408" y="232156"/>
                </a:lnTo>
                <a:lnTo>
                  <a:pt x="198221" y="204299"/>
                </a:lnTo>
                <a:lnTo>
                  <a:pt x="171450" y="199262"/>
                </a:lnTo>
                <a:lnTo>
                  <a:pt x="160043" y="199977"/>
                </a:lnTo>
                <a:lnTo>
                  <a:pt x="120993" y="217122"/>
                </a:lnTo>
                <a:lnTo>
                  <a:pt x="98875" y="257865"/>
                </a:lnTo>
                <a:lnTo>
                  <a:pt x="94106" y="312800"/>
                </a:lnTo>
                <a:lnTo>
                  <a:pt x="94106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23706" y="2495423"/>
            <a:ext cx="151765" cy="100330"/>
          </a:xfrm>
          <a:custGeom>
            <a:avLst/>
            <a:gdLst/>
            <a:ahLst/>
            <a:cxnLst/>
            <a:rect l="l" t="t" r="r" b="b"/>
            <a:pathLst>
              <a:path w="151765" h="100330">
                <a:moveTo>
                  <a:pt x="0" y="0"/>
                </a:moveTo>
                <a:lnTo>
                  <a:pt x="105537" y="0"/>
                </a:lnTo>
                <a:lnTo>
                  <a:pt x="151765" y="100202"/>
                </a:lnTo>
                <a:lnTo>
                  <a:pt x="92456" y="10020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93507" y="2119883"/>
            <a:ext cx="2298192" cy="14432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965692" y="2119883"/>
            <a:ext cx="1022603" cy="14432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27903" y="3749294"/>
            <a:ext cx="561975" cy="222250"/>
          </a:xfrm>
          <a:custGeom>
            <a:avLst/>
            <a:gdLst/>
            <a:ahLst/>
            <a:cxnLst/>
            <a:rect l="l" t="t" r="r" b="b"/>
            <a:pathLst>
              <a:path w="561975" h="222250">
                <a:moveTo>
                  <a:pt x="87249" y="0"/>
                </a:moveTo>
                <a:lnTo>
                  <a:pt x="0" y="0"/>
                </a:lnTo>
                <a:lnTo>
                  <a:pt x="0" y="218185"/>
                </a:lnTo>
                <a:lnTo>
                  <a:pt x="74295" y="218185"/>
                </a:lnTo>
                <a:lnTo>
                  <a:pt x="93394" y="218019"/>
                </a:lnTo>
                <a:lnTo>
                  <a:pt x="135808" y="215304"/>
                </a:lnTo>
                <a:lnTo>
                  <a:pt x="172009" y="190587"/>
                </a:lnTo>
                <a:lnTo>
                  <a:pt x="176813" y="181482"/>
                </a:lnTo>
                <a:lnTo>
                  <a:pt x="44069" y="181482"/>
                </a:lnTo>
                <a:lnTo>
                  <a:pt x="44069" y="123062"/>
                </a:lnTo>
                <a:lnTo>
                  <a:pt x="172736" y="123062"/>
                </a:lnTo>
                <a:lnTo>
                  <a:pt x="172085" y="122046"/>
                </a:lnTo>
                <a:lnTo>
                  <a:pt x="166104" y="115593"/>
                </a:lnTo>
                <a:lnTo>
                  <a:pt x="159004" y="110140"/>
                </a:lnTo>
                <a:lnTo>
                  <a:pt x="150760" y="105687"/>
                </a:lnTo>
                <a:lnTo>
                  <a:pt x="141350" y="102234"/>
                </a:lnTo>
                <a:lnTo>
                  <a:pt x="148040" y="98667"/>
                </a:lnTo>
                <a:lnTo>
                  <a:pt x="154003" y="94265"/>
                </a:lnTo>
                <a:lnTo>
                  <a:pt x="159228" y="89054"/>
                </a:lnTo>
                <a:lnTo>
                  <a:pt x="160954" y="86740"/>
                </a:lnTo>
                <a:lnTo>
                  <a:pt x="44069" y="86740"/>
                </a:lnTo>
                <a:lnTo>
                  <a:pt x="44069" y="36321"/>
                </a:lnTo>
                <a:lnTo>
                  <a:pt x="168637" y="36321"/>
                </a:lnTo>
                <a:lnTo>
                  <a:pt x="168280" y="35274"/>
                </a:lnTo>
                <a:lnTo>
                  <a:pt x="141859" y="6603"/>
                </a:lnTo>
                <a:lnTo>
                  <a:pt x="99317" y="140"/>
                </a:lnTo>
                <a:lnTo>
                  <a:pt x="87249" y="0"/>
                </a:lnTo>
                <a:close/>
              </a:path>
              <a:path w="561975" h="222250">
                <a:moveTo>
                  <a:pt x="172736" y="123062"/>
                </a:moveTo>
                <a:lnTo>
                  <a:pt x="79629" y="123062"/>
                </a:lnTo>
                <a:lnTo>
                  <a:pt x="93346" y="123255"/>
                </a:lnTo>
                <a:lnTo>
                  <a:pt x="104409" y="123840"/>
                </a:lnTo>
                <a:lnTo>
                  <a:pt x="137160" y="146303"/>
                </a:lnTo>
                <a:lnTo>
                  <a:pt x="137160" y="160654"/>
                </a:lnTo>
                <a:lnTo>
                  <a:pt x="104282" y="181117"/>
                </a:lnTo>
                <a:lnTo>
                  <a:pt x="44069" y="181482"/>
                </a:lnTo>
                <a:lnTo>
                  <a:pt x="176813" y="181482"/>
                </a:lnTo>
                <a:lnTo>
                  <a:pt x="178841" y="176799"/>
                </a:lnTo>
                <a:lnTo>
                  <a:pt x="181022" y="169608"/>
                </a:lnTo>
                <a:lnTo>
                  <a:pt x="182322" y="162321"/>
                </a:lnTo>
                <a:lnTo>
                  <a:pt x="182752" y="154939"/>
                </a:lnTo>
                <a:lnTo>
                  <a:pt x="182086" y="145799"/>
                </a:lnTo>
                <a:lnTo>
                  <a:pt x="180086" y="137255"/>
                </a:lnTo>
                <a:lnTo>
                  <a:pt x="176752" y="129329"/>
                </a:lnTo>
                <a:lnTo>
                  <a:pt x="172736" y="123062"/>
                </a:lnTo>
                <a:close/>
              </a:path>
              <a:path w="561975" h="222250">
                <a:moveTo>
                  <a:pt x="168637" y="36321"/>
                </a:moveTo>
                <a:lnTo>
                  <a:pt x="44069" y="36321"/>
                </a:lnTo>
                <a:lnTo>
                  <a:pt x="83341" y="36369"/>
                </a:lnTo>
                <a:lnTo>
                  <a:pt x="94281" y="36512"/>
                </a:lnTo>
                <a:lnTo>
                  <a:pt x="129159" y="54482"/>
                </a:lnTo>
                <a:lnTo>
                  <a:pt x="129159" y="68198"/>
                </a:lnTo>
                <a:lnTo>
                  <a:pt x="93757" y="86550"/>
                </a:lnTo>
                <a:lnTo>
                  <a:pt x="44069" y="86740"/>
                </a:lnTo>
                <a:lnTo>
                  <a:pt x="160954" y="86740"/>
                </a:lnTo>
                <a:lnTo>
                  <a:pt x="172085" y="54990"/>
                </a:lnTo>
                <a:lnTo>
                  <a:pt x="171658" y="48037"/>
                </a:lnTo>
                <a:lnTo>
                  <a:pt x="170386" y="41465"/>
                </a:lnTo>
                <a:lnTo>
                  <a:pt x="168637" y="36321"/>
                </a:lnTo>
                <a:close/>
              </a:path>
              <a:path w="561975" h="222250">
                <a:moveTo>
                  <a:pt x="296799" y="56514"/>
                </a:moveTo>
                <a:lnTo>
                  <a:pt x="254762" y="66801"/>
                </a:lnTo>
                <a:lnTo>
                  <a:pt x="225679" y="96646"/>
                </a:lnTo>
                <a:lnTo>
                  <a:pt x="215392" y="136905"/>
                </a:lnTo>
                <a:lnTo>
                  <a:pt x="216034" y="150004"/>
                </a:lnTo>
                <a:lnTo>
                  <a:pt x="231415" y="192067"/>
                </a:lnTo>
                <a:lnTo>
                  <a:pt x="265656" y="216223"/>
                </a:lnTo>
                <a:lnTo>
                  <a:pt x="297052" y="221741"/>
                </a:lnTo>
                <a:lnTo>
                  <a:pt x="313912" y="220265"/>
                </a:lnTo>
                <a:lnTo>
                  <a:pt x="329247" y="215836"/>
                </a:lnTo>
                <a:lnTo>
                  <a:pt x="343058" y="208454"/>
                </a:lnTo>
                <a:lnTo>
                  <a:pt x="355346" y="198119"/>
                </a:lnTo>
                <a:lnTo>
                  <a:pt x="363816" y="187705"/>
                </a:lnTo>
                <a:lnTo>
                  <a:pt x="296925" y="187705"/>
                </a:lnTo>
                <a:lnTo>
                  <a:pt x="289067" y="186920"/>
                </a:lnTo>
                <a:lnTo>
                  <a:pt x="261096" y="159924"/>
                </a:lnTo>
                <a:lnTo>
                  <a:pt x="258318" y="139191"/>
                </a:lnTo>
                <a:lnTo>
                  <a:pt x="259010" y="128091"/>
                </a:lnTo>
                <a:lnTo>
                  <a:pt x="281876" y="93805"/>
                </a:lnTo>
                <a:lnTo>
                  <a:pt x="296925" y="90677"/>
                </a:lnTo>
                <a:lnTo>
                  <a:pt x="364322" y="90677"/>
                </a:lnTo>
                <a:lnTo>
                  <a:pt x="355600" y="79882"/>
                </a:lnTo>
                <a:lnTo>
                  <a:pt x="343340" y="69695"/>
                </a:lnTo>
                <a:lnTo>
                  <a:pt x="329438" y="62388"/>
                </a:lnTo>
                <a:lnTo>
                  <a:pt x="313916" y="57987"/>
                </a:lnTo>
                <a:lnTo>
                  <a:pt x="296799" y="56514"/>
                </a:lnTo>
                <a:close/>
              </a:path>
              <a:path w="561975" h="222250">
                <a:moveTo>
                  <a:pt x="364322" y="90677"/>
                </a:moveTo>
                <a:lnTo>
                  <a:pt x="296925" y="90677"/>
                </a:lnTo>
                <a:lnTo>
                  <a:pt x="304786" y="91461"/>
                </a:lnTo>
                <a:lnTo>
                  <a:pt x="311991" y="93805"/>
                </a:lnTo>
                <a:lnTo>
                  <a:pt x="334843" y="127930"/>
                </a:lnTo>
                <a:lnTo>
                  <a:pt x="335510" y="139191"/>
                </a:lnTo>
                <a:lnTo>
                  <a:pt x="334844" y="150004"/>
                </a:lnTo>
                <a:lnTo>
                  <a:pt x="311991" y="184562"/>
                </a:lnTo>
                <a:lnTo>
                  <a:pt x="296925" y="187705"/>
                </a:lnTo>
                <a:lnTo>
                  <a:pt x="363816" y="187705"/>
                </a:lnTo>
                <a:lnTo>
                  <a:pt x="365513" y="185618"/>
                </a:lnTo>
                <a:lnTo>
                  <a:pt x="372776" y="171545"/>
                </a:lnTo>
                <a:lnTo>
                  <a:pt x="377134" y="155900"/>
                </a:lnTo>
                <a:lnTo>
                  <a:pt x="378587" y="138683"/>
                </a:lnTo>
                <a:lnTo>
                  <a:pt x="377138" y="121709"/>
                </a:lnTo>
                <a:lnTo>
                  <a:pt x="372808" y="106235"/>
                </a:lnTo>
                <a:lnTo>
                  <a:pt x="365621" y="92285"/>
                </a:lnTo>
                <a:lnTo>
                  <a:pt x="364322" y="90677"/>
                </a:lnTo>
                <a:close/>
              </a:path>
              <a:path w="561975" h="222250">
                <a:moveTo>
                  <a:pt x="450469" y="60197"/>
                </a:moveTo>
                <a:lnTo>
                  <a:pt x="399414" y="60197"/>
                </a:lnTo>
                <a:lnTo>
                  <a:pt x="454025" y="136778"/>
                </a:lnTo>
                <a:lnTo>
                  <a:pt x="397001" y="218185"/>
                </a:lnTo>
                <a:lnTo>
                  <a:pt x="446024" y="218185"/>
                </a:lnTo>
                <a:lnTo>
                  <a:pt x="478409" y="169290"/>
                </a:lnTo>
                <a:lnTo>
                  <a:pt x="527561" y="169290"/>
                </a:lnTo>
                <a:lnTo>
                  <a:pt x="503427" y="135000"/>
                </a:lnTo>
                <a:lnTo>
                  <a:pt x="525902" y="103631"/>
                </a:lnTo>
                <a:lnTo>
                  <a:pt x="478409" y="103631"/>
                </a:lnTo>
                <a:lnTo>
                  <a:pt x="450469" y="60197"/>
                </a:lnTo>
                <a:close/>
              </a:path>
              <a:path w="561975" h="222250">
                <a:moveTo>
                  <a:pt x="527561" y="169290"/>
                </a:moveTo>
                <a:lnTo>
                  <a:pt x="478409" y="169290"/>
                </a:lnTo>
                <a:lnTo>
                  <a:pt x="510539" y="218185"/>
                </a:lnTo>
                <a:lnTo>
                  <a:pt x="561975" y="218185"/>
                </a:lnTo>
                <a:lnTo>
                  <a:pt x="527561" y="169290"/>
                </a:lnTo>
                <a:close/>
              </a:path>
              <a:path w="561975" h="222250">
                <a:moveTo>
                  <a:pt x="557022" y="60197"/>
                </a:moveTo>
                <a:lnTo>
                  <a:pt x="507873" y="60197"/>
                </a:lnTo>
                <a:lnTo>
                  <a:pt x="478409" y="103631"/>
                </a:lnTo>
                <a:lnTo>
                  <a:pt x="525902" y="103631"/>
                </a:lnTo>
                <a:lnTo>
                  <a:pt x="557022" y="60197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71971" y="3872357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420"/>
                </a:lnTo>
                <a:lnTo>
                  <a:pt x="40766" y="58420"/>
                </a:lnTo>
                <a:lnTo>
                  <a:pt x="82803" y="52959"/>
                </a:lnTo>
                <a:lnTo>
                  <a:pt x="93090" y="37592"/>
                </a:lnTo>
                <a:lnTo>
                  <a:pt x="93090" y="29845"/>
                </a:lnTo>
                <a:lnTo>
                  <a:pt x="93090" y="23241"/>
                </a:lnTo>
                <a:lnTo>
                  <a:pt x="60340" y="777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86221" y="3839971"/>
            <a:ext cx="77470" cy="97155"/>
          </a:xfrm>
          <a:custGeom>
            <a:avLst/>
            <a:gdLst/>
            <a:ahLst/>
            <a:cxnLst/>
            <a:rect l="l" t="t" r="r" b="b"/>
            <a:pathLst>
              <a:path w="77470" h="97154">
                <a:moveTo>
                  <a:pt x="38607" y="0"/>
                </a:moveTo>
                <a:lnTo>
                  <a:pt x="2778" y="27717"/>
                </a:lnTo>
                <a:lnTo>
                  <a:pt x="0" y="48513"/>
                </a:lnTo>
                <a:lnTo>
                  <a:pt x="692" y="59559"/>
                </a:lnTo>
                <a:lnTo>
                  <a:pt x="23558" y="93884"/>
                </a:lnTo>
                <a:lnTo>
                  <a:pt x="38607" y="97027"/>
                </a:lnTo>
                <a:lnTo>
                  <a:pt x="46468" y="96242"/>
                </a:lnTo>
                <a:lnTo>
                  <a:pt x="74453" y="69151"/>
                </a:lnTo>
                <a:lnTo>
                  <a:pt x="77215" y="48132"/>
                </a:lnTo>
                <a:lnTo>
                  <a:pt x="76525" y="37252"/>
                </a:lnTo>
                <a:lnTo>
                  <a:pt x="53673" y="3127"/>
                </a:lnTo>
                <a:lnTo>
                  <a:pt x="38607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24904" y="3809491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2" y="0"/>
                </a:moveTo>
                <a:lnTo>
                  <a:pt x="53467" y="0"/>
                </a:lnTo>
                <a:lnTo>
                  <a:pt x="81407" y="43433"/>
                </a:lnTo>
                <a:lnTo>
                  <a:pt x="110871" y="0"/>
                </a:lnTo>
                <a:lnTo>
                  <a:pt x="160020" y="0"/>
                </a:lnTo>
                <a:lnTo>
                  <a:pt x="106425" y="74802"/>
                </a:lnTo>
                <a:lnTo>
                  <a:pt x="164973" y="157987"/>
                </a:lnTo>
                <a:lnTo>
                  <a:pt x="113537" y="157987"/>
                </a:lnTo>
                <a:lnTo>
                  <a:pt x="81407" y="109092"/>
                </a:lnTo>
                <a:lnTo>
                  <a:pt x="49022" y="157987"/>
                </a:lnTo>
                <a:lnTo>
                  <a:pt x="0" y="157987"/>
                </a:lnTo>
                <a:lnTo>
                  <a:pt x="57023" y="76580"/>
                </a:lnTo>
                <a:lnTo>
                  <a:pt x="2412" y="0"/>
                </a:lnTo>
                <a:close/>
              </a:path>
            </a:pathLst>
          </a:custGeom>
          <a:ln w="13715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43295" y="3805809"/>
            <a:ext cx="163195" cy="165735"/>
          </a:xfrm>
          <a:custGeom>
            <a:avLst/>
            <a:gdLst/>
            <a:ahLst/>
            <a:cxnLst/>
            <a:rect l="l" t="t" r="r" b="b"/>
            <a:pathLst>
              <a:path w="163195" h="165735">
                <a:moveTo>
                  <a:pt x="81406" y="0"/>
                </a:moveTo>
                <a:lnTo>
                  <a:pt x="127948" y="13180"/>
                </a:lnTo>
                <a:lnTo>
                  <a:pt x="157416" y="49720"/>
                </a:lnTo>
                <a:lnTo>
                  <a:pt x="163194" y="82169"/>
                </a:lnTo>
                <a:lnTo>
                  <a:pt x="161742" y="99385"/>
                </a:lnTo>
                <a:lnTo>
                  <a:pt x="139953" y="141605"/>
                </a:lnTo>
                <a:lnTo>
                  <a:pt x="98520" y="163750"/>
                </a:lnTo>
                <a:lnTo>
                  <a:pt x="81660" y="165227"/>
                </a:lnTo>
                <a:lnTo>
                  <a:pt x="70941" y="164609"/>
                </a:lnTo>
                <a:lnTo>
                  <a:pt x="31021" y="149943"/>
                </a:lnTo>
                <a:lnTo>
                  <a:pt x="5786" y="116591"/>
                </a:lnTo>
                <a:lnTo>
                  <a:pt x="0" y="80391"/>
                </a:lnTo>
                <a:lnTo>
                  <a:pt x="642" y="70082"/>
                </a:lnTo>
                <a:lnTo>
                  <a:pt x="15956" y="30914"/>
                </a:lnTo>
                <a:lnTo>
                  <a:pt x="49063" y="5786"/>
                </a:lnTo>
                <a:lnTo>
                  <a:pt x="81406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71971" y="3785615"/>
            <a:ext cx="85090" cy="50800"/>
          </a:xfrm>
          <a:custGeom>
            <a:avLst/>
            <a:gdLst/>
            <a:ahLst/>
            <a:cxnLst/>
            <a:rect l="l" t="t" r="r" b="b"/>
            <a:pathLst>
              <a:path w="85089" h="50800">
                <a:moveTo>
                  <a:pt x="0" y="0"/>
                </a:moveTo>
                <a:lnTo>
                  <a:pt x="0" y="50418"/>
                </a:lnTo>
                <a:lnTo>
                  <a:pt x="28828" y="50418"/>
                </a:lnTo>
                <a:lnTo>
                  <a:pt x="68325" y="48767"/>
                </a:lnTo>
                <a:lnTo>
                  <a:pt x="85089" y="31876"/>
                </a:lnTo>
                <a:lnTo>
                  <a:pt x="85089" y="24891"/>
                </a:lnTo>
                <a:lnTo>
                  <a:pt x="85089" y="18160"/>
                </a:lnTo>
                <a:lnTo>
                  <a:pt x="83185" y="12572"/>
                </a:lnTo>
                <a:lnTo>
                  <a:pt x="79501" y="8381"/>
                </a:lnTo>
                <a:lnTo>
                  <a:pt x="75818" y="4190"/>
                </a:lnTo>
                <a:lnTo>
                  <a:pt x="25273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27903" y="3749294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249" y="0"/>
                </a:lnTo>
                <a:lnTo>
                  <a:pt x="99317" y="140"/>
                </a:lnTo>
                <a:lnTo>
                  <a:pt x="141859" y="6603"/>
                </a:lnTo>
                <a:lnTo>
                  <a:pt x="148589" y="11175"/>
                </a:lnTo>
                <a:lnTo>
                  <a:pt x="155321" y="15747"/>
                </a:lnTo>
                <a:lnTo>
                  <a:pt x="172085" y="54990"/>
                </a:lnTo>
                <a:lnTo>
                  <a:pt x="171561" y="62466"/>
                </a:lnTo>
                <a:lnTo>
                  <a:pt x="148040" y="98667"/>
                </a:lnTo>
                <a:lnTo>
                  <a:pt x="141350" y="102234"/>
                </a:lnTo>
                <a:lnTo>
                  <a:pt x="150760" y="105687"/>
                </a:lnTo>
                <a:lnTo>
                  <a:pt x="180086" y="137255"/>
                </a:lnTo>
                <a:lnTo>
                  <a:pt x="182752" y="154939"/>
                </a:lnTo>
                <a:lnTo>
                  <a:pt x="182322" y="162321"/>
                </a:lnTo>
                <a:lnTo>
                  <a:pt x="162587" y="201826"/>
                </a:lnTo>
                <a:lnTo>
                  <a:pt x="127381" y="216661"/>
                </a:lnTo>
                <a:lnTo>
                  <a:pt x="74295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620511" y="3576828"/>
            <a:ext cx="1054608" cy="6431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15481" y="3748404"/>
            <a:ext cx="95885" cy="219075"/>
          </a:xfrm>
          <a:custGeom>
            <a:avLst/>
            <a:gdLst/>
            <a:ahLst/>
            <a:cxnLst/>
            <a:rect l="l" t="t" r="r" b="b"/>
            <a:pathLst>
              <a:path w="95884" h="219075">
                <a:moveTo>
                  <a:pt x="95885" y="61468"/>
                </a:moveTo>
                <a:lnTo>
                  <a:pt x="53975" y="61468"/>
                </a:lnTo>
                <a:lnTo>
                  <a:pt x="53975" y="219075"/>
                </a:lnTo>
                <a:lnTo>
                  <a:pt x="95885" y="219075"/>
                </a:lnTo>
                <a:lnTo>
                  <a:pt x="95885" y="61468"/>
                </a:lnTo>
                <a:close/>
              </a:path>
              <a:path w="95884" h="219075">
                <a:moveTo>
                  <a:pt x="95885" y="0"/>
                </a:moveTo>
                <a:lnTo>
                  <a:pt x="61849" y="0"/>
                </a:lnTo>
                <a:lnTo>
                  <a:pt x="57562" y="9671"/>
                </a:lnTo>
                <a:lnTo>
                  <a:pt x="51752" y="18700"/>
                </a:lnTo>
                <a:lnTo>
                  <a:pt x="17065" y="47466"/>
                </a:lnTo>
                <a:lnTo>
                  <a:pt x="0" y="55245"/>
                </a:lnTo>
                <a:lnTo>
                  <a:pt x="0" y="93218"/>
                </a:lnTo>
                <a:lnTo>
                  <a:pt x="15023" y="87381"/>
                </a:lnTo>
                <a:lnTo>
                  <a:pt x="29035" y="80152"/>
                </a:lnTo>
                <a:lnTo>
                  <a:pt x="42023" y="71518"/>
                </a:lnTo>
                <a:lnTo>
                  <a:pt x="53975" y="61468"/>
                </a:lnTo>
                <a:lnTo>
                  <a:pt x="95885" y="61468"/>
                </a:lnTo>
                <a:lnTo>
                  <a:pt x="95885" y="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515481" y="3748404"/>
            <a:ext cx="95885" cy="219075"/>
          </a:xfrm>
          <a:custGeom>
            <a:avLst/>
            <a:gdLst/>
            <a:ahLst/>
            <a:cxnLst/>
            <a:rect l="l" t="t" r="r" b="b"/>
            <a:pathLst>
              <a:path w="95884" h="219075">
                <a:moveTo>
                  <a:pt x="61849" y="0"/>
                </a:moveTo>
                <a:lnTo>
                  <a:pt x="95885" y="0"/>
                </a:lnTo>
                <a:lnTo>
                  <a:pt x="95885" y="219075"/>
                </a:lnTo>
                <a:lnTo>
                  <a:pt x="53975" y="219075"/>
                </a:lnTo>
                <a:lnTo>
                  <a:pt x="53975" y="61468"/>
                </a:lnTo>
                <a:lnTo>
                  <a:pt x="42023" y="71518"/>
                </a:lnTo>
                <a:lnTo>
                  <a:pt x="29035" y="80152"/>
                </a:lnTo>
                <a:lnTo>
                  <a:pt x="15023" y="87381"/>
                </a:lnTo>
                <a:lnTo>
                  <a:pt x="0" y="93218"/>
                </a:lnTo>
                <a:lnTo>
                  <a:pt x="0" y="55245"/>
                </a:lnTo>
                <a:lnTo>
                  <a:pt x="8360" y="51962"/>
                </a:lnTo>
                <a:lnTo>
                  <a:pt x="17065" y="47466"/>
                </a:lnTo>
                <a:lnTo>
                  <a:pt x="51752" y="18700"/>
                </a:lnTo>
                <a:lnTo>
                  <a:pt x="57562" y="9671"/>
                </a:lnTo>
                <a:lnTo>
                  <a:pt x="61849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06311" y="3576828"/>
            <a:ext cx="544067" cy="6431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81571" y="3576828"/>
            <a:ext cx="460248" cy="6431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519421" y="3194939"/>
            <a:ext cx="3295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66664" y="2598673"/>
            <a:ext cx="3435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67800" y="388620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67800" y="388620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BB6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083292" y="4800600"/>
            <a:ext cx="106045" cy="685800"/>
          </a:xfrm>
          <a:custGeom>
            <a:avLst/>
            <a:gdLst/>
            <a:ahLst/>
            <a:cxnLst/>
            <a:rect l="l" t="t" r="r" b="b"/>
            <a:pathLst>
              <a:path w="106045" h="685800">
                <a:moveTo>
                  <a:pt x="7111" y="589534"/>
                </a:moveTo>
                <a:lnTo>
                  <a:pt x="1015" y="593090"/>
                </a:lnTo>
                <a:lnTo>
                  <a:pt x="0" y="596900"/>
                </a:lnTo>
                <a:lnTo>
                  <a:pt x="1777" y="599947"/>
                </a:lnTo>
                <a:lnTo>
                  <a:pt x="51307" y="685800"/>
                </a:lnTo>
                <a:lnTo>
                  <a:pt x="58717" y="673227"/>
                </a:lnTo>
                <a:lnTo>
                  <a:pt x="44957" y="673227"/>
                </a:lnTo>
                <a:lnTo>
                  <a:pt x="45071" y="649538"/>
                </a:lnTo>
                <a:lnTo>
                  <a:pt x="12826" y="593597"/>
                </a:lnTo>
                <a:lnTo>
                  <a:pt x="11049" y="590550"/>
                </a:lnTo>
                <a:lnTo>
                  <a:pt x="7111" y="589534"/>
                </a:lnTo>
                <a:close/>
              </a:path>
              <a:path w="106045" h="685800">
                <a:moveTo>
                  <a:pt x="45071" y="649538"/>
                </a:moveTo>
                <a:lnTo>
                  <a:pt x="44957" y="673227"/>
                </a:lnTo>
                <a:lnTo>
                  <a:pt x="57657" y="673227"/>
                </a:lnTo>
                <a:lnTo>
                  <a:pt x="57673" y="670052"/>
                </a:lnTo>
                <a:lnTo>
                  <a:pt x="45847" y="670052"/>
                </a:lnTo>
                <a:lnTo>
                  <a:pt x="51432" y="660573"/>
                </a:lnTo>
                <a:lnTo>
                  <a:pt x="45071" y="649538"/>
                </a:lnTo>
                <a:close/>
              </a:path>
              <a:path w="106045" h="685800">
                <a:moveTo>
                  <a:pt x="96392" y="590041"/>
                </a:moveTo>
                <a:lnTo>
                  <a:pt x="92455" y="590931"/>
                </a:lnTo>
                <a:lnTo>
                  <a:pt x="90677" y="593979"/>
                </a:lnTo>
                <a:lnTo>
                  <a:pt x="57770" y="649819"/>
                </a:lnTo>
                <a:lnTo>
                  <a:pt x="57657" y="673227"/>
                </a:lnTo>
                <a:lnTo>
                  <a:pt x="58717" y="673227"/>
                </a:lnTo>
                <a:lnTo>
                  <a:pt x="101600" y="600456"/>
                </a:lnTo>
                <a:lnTo>
                  <a:pt x="103377" y="597408"/>
                </a:lnTo>
                <a:lnTo>
                  <a:pt x="102361" y="593597"/>
                </a:lnTo>
                <a:lnTo>
                  <a:pt x="99440" y="591819"/>
                </a:lnTo>
                <a:lnTo>
                  <a:pt x="96392" y="590041"/>
                </a:lnTo>
                <a:close/>
              </a:path>
              <a:path w="106045" h="685800">
                <a:moveTo>
                  <a:pt x="51432" y="660573"/>
                </a:moveTo>
                <a:lnTo>
                  <a:pt x="45847" y="670052"/>
                </a:lnTo>
                <a:lnTo>
                  <a:pt x="56896" y="670052"/>
                </a:lnTo>
                <a:lnTo>
                  <a:pt x="51432" y="660573"/>
                </a:lnTo>
                <a:close/>
              </a:path>
              <a:path w="106045" h="685800">
                <a:moveTo>
                  <a:pt x="57770" y="649819"/>
                </a:moveTo>
                <a:lnTo>
                  <a:pt x="51432" y="660573"/>
                </a:lnTo>
                <a:lnTo>
                  <a:pt x="56896" y="670052"/>
                </a:lnTo>
                <a:lnTo>
                  <a:pt x="57673" y="670052"/>
                </a:lnTo>
                <a:lnTo>
                  <a:pt x="57770" y="649819"/>
                </a:lnTo>
                <a:close/>
              </a:path>
              <a:path w="106045" h="685800">
                <a:moveTo>
                  <a:pt x="54422" y="25117"/>
                </a:moveTo>
                <a:lnTo>
                  <a:pt x="48020" y="35980"/>
                </a:lnTo>
                <a:lnTo>
                  <a:pt x="45071" y="649538"/>
                </a:lnTo>
                <a:lnTo>
                  <a:pt x="51432" y="660573"/>
                </a:lnTo>
                <a:lnTo>
                  <a:pt x="57770" y="649819"/>
                </a:lnTo>
                <a:lnTo>
                  <a:pt x="60720" y="36042"/>
                </a:lnTo>
                <a:lnTo>
                  <a:pt x="54422" y="25117"/>
                </a:lnTo>
                <a:close/>
              </a:path>
              <a:path w="106045" h="685800">
                <a:moveTo>
                  <a:pt x="61736" y="12573"/>
                </a:moveTo>
                <a:lnTo>
                  <a:pt x="60832" y="12573"/>
                </a:lnTo>
                <a:lnTo>
                  <a:pt x="60720" y="36042"/>
                </a:lnTo>
                <a:lnTo>
                  <a:pt x="93090" y="92201"/>
                </a:lnTo>
                <a:lnTo>
                  <a:pt x="94868" y="95250"/>
                </a:lnTo>
                <a:lnTo>
                  <a:pt x="98678" y="96266"/>
                </a:lnTo>
                <a:lnTo>
                  <a:pt x="104775" y="92710"/>
                </a:lnTo>
                <a:lnTo>
                  <a:pt x="105790" y="88900"/>
                </a:lnTo>
                <a:lnTo>
                  <a:pt x="104012" y="85851"/>
                </a:lnTo>
                <a:lnTo>
                  <a:pt x="61736" y="12573"/>
                </a:lnTo>
                <a:close/>
              </a:path>
              <a:path w="106045" h="685800">
                <a:moveTo>
                  <a:pt x="54482" y="0"/>
                </a:moveTo>
                <a:lnTo>
                  <a:pt x="4190" y="85343"/>
                </a:lnTo>
                <a:lnTo>
                  <a:pt x="2412" y="88392"/>
                </a:lnTo>
                <a:lnTo>
                  <a:pt x="3428" y="92201"/>
                </a:lnTo>
                <a:lnTo>
                  <a:pt x="6476" y="93980"/>
                </a:lnTo>
                <a:lnTo>
                  <a:pt x="9398" y="95757"/>
                </a:lnTo>
                <a:lnTo>
                  <a:pt x="13334" y="94868"/>
                </a:lnTo>
                <a:lnTo>
                  <a:pt x="15112" y="91820"/>
                </a:lnTo>
                <a:lnTo>
                  <a:pt x="47983" y="36042"/>
                </a:lnTo>
                <a:lnTo>
                  <a:pt x="48072" y="25117"/>
                </a:lnTo>
                <a:lnTo>
                  <a:pt x="48132" y="12573"/>
                </a:lnTo>
                <a:lnTo>
                  <a:pt x="61736" y="12573"/>
                </a:lnTo>
                <a:lnTo>
                  <a:pt x="54482" y="0"/>
                </a:lnTo>
                <a:close/>
              </a:path>
              <a:path w="106045" h="685800">
                <a:moveTo>
                  <a:pt x="60817" y="15748"/>
                </a:moveTo>
                <a:lnTo>
                  <a:pt x="59943" y="15748"/>
                </a:lnTo>
                <a:lnTo>
                  <a:pt x="54422" y="25117"/>
                </a:lnTo>
                <a:lnTo>
                  <a:pt x="60720" y="36042"/>
                </a:lnTo>
                <a:lnTo>
                  <a:pt x="60817" y="15748"/>
                </a:lnTo>
                <a:close/>
              </a:path>
              <a:path w="106045" h="685800">
                <a:moveTo>
                  <a:pt x="60832" y="12573"/>
                </a:moveTo>
                <a:lnTo>
                  <a:pt x="48132" y="12573"/>
                </a:lnTo>
                <a:lnTo>
                  <a:pt x="48020" y="35980"/>
                </a:lnTo>
                <a:lnTo>
                  <a:pt x="54422" y="25117"/>
                </a:lnTo>
                <a:lnTo>
                  <a:pt x="49022" y="15748"/>
                </a:lnTo>
                <a:lnTo>
                  <a:pt x="60817" y="15748"/>
                </a:lnTo>
                <a:lnTo>
                  <a:pt x="60832" y="12573"/>
                </a:lnTo>
                <a:close/>
              </a:path>
              <a:path w="106045" h="685800">
                <a:moveTo>
                  <a:pt x="59943" y="15748"/>
                </a:moveTo>
                <a:lnTo>
                  <a:pt x="49022" y="15748"/>
                </a:lnTo>
                <a:lnTo>
                  <a:pt x="54422" y="25117"/>
                </a:lnTo>
                <a:lnTo>
                  <a:pt x="59943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137775" y="4743577"/>
            <a:ext cx="838835" cy="103505"/>
          </a:xfrm>
          <a:custGeom>
            <a:avLst/>
            <a:gdLst/>
            <a:ahLst/>
            <a:cxnLst/>
            <a:rect l="l" t="t" r="r" b="b"/>
            <a:pathLst>
              <a:path w="838834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582" y="102362"/>
                </a:lnTo>
                <a:lnTo>
                  <a:pt x="94360" y="99314"/>
                </a:lnTo>
                <a:lnTo>
                  <a:pt x="96011" y="96266"/>
                </a:lnTo>
                <a:lnTo>
                  <a:pt x="94996" y="92329"/>
                </a:lnTo>
                <a:lnTo>
                  <a:pt x="92075" y="90678"/>
                </a:lnTo>
                <a:lnTo>
                  <a:pt x="36122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6122" y="45339"/>
                </a:lnTo>
                <a:lnTo>
                  <a:pt x="92075" y="12700"/>
                </a:lnTo>
                <a:lnTo>
                  <a:pt x="94996" y="10922"/>
                </a:lnTo>
                <a:lnTo>
                  <a:pt x="96011" y="6985"/>
                </a:lnTo>
                <a:lnTo>
                  <a:pt x="94360" y="4064"/>
                </a:lnTo>
                <a:lnTo>
                  <a:pt x="92582" y="1016"/>
                </a:lnTo>
                <a:lnTo>
                  <a:pt x="88646" y="0"/>
                </a:lnTo>
                <a:close/>
              </a:path>
              <a:path w="838834" h="103504">
                <a:moveTo>
                  <a:pt x="813090" y="51689"/>
                </a:moveTo>
                <a:lnTo>
                  <a:pt x="746251" y="90678"/>
                </a:lnTo>
                <a:lnTo>
                  <a:pt x="743203" y="92329"/>
                </a:lnTo>
                <a:lnTo>
                  <a:pt x="742188" y="96266"/>
                </a:lnTo>
                <a:lnTo>
                  <a:pt x="745744" y="102362"/>
                </a:lnTo>
                <a:lnTo>
                  <a:pt x="749680" y="103378"/>
                </a:lnTo>
                <a:lnTo>
                  <a:pt x="827436" y="58039"/>
                </a:lnTo>
                <a:lnTo>
                  <a:pt x="825626" y="58039"/>
                </a:lnTo>
                <a:lnTo>
                  <a:pt x="825626" y="57150"/>
                </a:lnTo>
                <a:lnTo>
                  <a:pt x="822451" y="57150"/>
                </a:lnTo>
                <a:lnTo>
                  <a:pt x="813090" y="51689"/>
                </a:lnTo>
                <a:close/>
              </a:path>
              <a:path w="838834" h="103504">
                <a:moveTo>
                  <a:pt x="36122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6122" y="58039"/>
                </a:lnTo>
                <a:lnTo>
                  <a:pt x="34598" y="57150"/>
                </a:lnTo>
                <a:lnTo>
                  <a:pt x="15875" y="57150"/>
                </a:lnTo>
                <a:lnTo>
                  <a:pt x="15875" y="46228"/>
                </a:lnTo>
                <a:lnTo>
                  <a:pt x="34598" y="46228"/>
                </a:lnTo>
                <a:lnTo>
                  <a:pt x="36122" y="45339"/>
                </a:lnTo>
                <a:close/>
              </a:path>
              <a:path w="838834" h="103504">
                <a:moveTo>
                  <a:pt x="802204" y="45339"/>
                </a:moveTo>
                <a:lnTo>
                  <a:pt x="36122" y="45339"/>
                </a:lnTo>
                <a:lnTo>
                  <a:pt x="25236" y="51689"/>
                </a:lnTo>
                <a:lnTo>
                  <a:pt x="36122" y="58039"/>
                </a:lnTo>
                <a:lnTo>
                  <a:pt x="802204" y="58039"/>
                </a:lnTo>
                <a:lnTo>
                  <a:pt x="813090" y="51689"/>
                </a:lnTo>
                <a:lnTo>
                  <a:pt x="802204" y="45339"/>
                </a:lnTo>
                <a:close/>
              </a:path>
              <a:path w="838834" h="103504">
                <a:moveTo>
                  <a:pt x="827436" y="45339"/>
                </a:moveTo>
                <a:lnTo>
                  <a:pt x="825626" y="45339"/>
                </a:lnTo>
                <a:lnTo>
                  <a:pt x="825626" y="58039"/>
                </a:lnTo>
                <a:lnTo>
                  <a:pt x="827436" y="58039"/>
                </a:lnTo>
                <a:lnTo>
                  <a:pt x="838326" y="51689"/>
                </a:lnTo>
                <a:lnTo>
                  <a:pt x="827436" y="45339"/>
                </a:lnTo>
                <a:close/>
              </a:path>
              <a:path w="838834" h="103504">
                <a:moveTo>
                  <a:pt x="15875" y="46228"/>
                </a:moveTo>
                <a:lnTo>
                  <a:pt x="15875" y="57150"/>
                </a:lnTo>
                <a:lnTo>
                  <a:pt x="25236" y="51689"/>
                </a:lnTo>
                <a:lnTo>
                  <a:pt x="15875" y="46228"/>
                </a:lnTo>
                <a:close/>
              </a:path>
              <a:path w="838834" h="103504">
                <a:moveTo>
                  <a:pt x="25236" y="51689"/>
                </a:moveTo>
                <a:lnTo>
                  <a:pt x="15875" y="57150"/>
                </a:lnTo>
                <a:lnTo>
                  <a:pt x="34598" y="57150"/>
                </a:lnTo>
                <a:lnTo>
                  <a:pt x="25236" y="51689"/>
                </a:lnTo>
                <a:close/>
              </a:path>
              <a:path w="838834" h="103504">
                <a:moveTo>
                  <a:pt x="822451" y="46228"/>
                </a:moveTo>
                <a:lnTo>
                  <a:pt x="813090" y="51689"/>
                </a:lnTo>
                <a:lnTo>
                  <a:pt x="822451" y="57150"/>
                </a:lnTo>
                <a:lnTo>
                  <a:pt x="822451" y="46228"/>
                </a:lnTo>
                <a:close/>
              </a:path>
              <a:path w="838834" h="103504">
                <a:moveTo>
                  <a:pt x="825626" y="46228"/>
                </a:moveTo>
                <a:lnTo>
                  <a:pt x="822451" y="46228"/>
                </a:lnTo>
                <a:lnTo>
                  <a:pt x="822451" y="57150"/>
                </a:lnTo>
                <a:lnTo>
                  <a:pt x="825626" y="57150"/>
                </a:lnTo>
                <a:lnTo>
                  <a:pt x="825626" y="46228"/>
                </a:lnTo>
                <a:close/>
              </a:path>
              <a:path w="838834" h="103504">
                <a:moveTo>
                  <a:pt x="34598" y="46228"/>
                </a:moveTo>
                <a:lnTo>
                  <a:pt x="15875" y="46228"/>
                </a:lnTo>
                <a:lnTo>
                  <a:pt x="25236" y="51689"/>
                </a:lnTo>
                <a:lnTo>
                  <a:pt x="34598" y="46228"/>
                </a:lnTo>
                <a:close/>
              </a:path>
              <a:path w="838834" h="103504">
                <a:moveTo>
                  <a:pt x="749680" y="0"/>
                </a:moveTo>
                <a:lnTo>
                  <a:pt x="745744" y="1016"/>
                </a:lnTo>
                <a:lnTo>
                  <a:pt x="743966" y="4064"/>
                </a:lnTo>
                <a:lnTo>
                  <a:pt x="742188" y="6985"/>
                </a:lnTo>
                <a:lnTo>
                  <a:pt x="743203" y="10922"/>
                </a:lnTo>
                <a:lnTo>
                  <a:pt x="813090" y="51689"/>
                </a:lnTo>
                <a:lnTo>
                  <a:pt x="822451" y="46228"/>
                </a:lnTo>
                <a:lnTo>
                  <a:pt x="825626" y="46228"/>
                </a:lnTo>
                <a:lnTo>
                  <a:pt x="825626" y="45339"/>
                </a:lnTo>
                <a:lnTo>
                  <a:pt x="827436" y="45339"/>
                </a:lnTo>
                <a:lnTo>
                  <a:pt x="749680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92259" y="4235069"/>
            <a:ext cx="561975" cy="222250"/>
          </a:xfrm>
          <a:custGeom>
            <a:avLst/>
            <a:gdLst/>
            <a:ahLst/>
            <a:cxnLst/>
            <a:rect l="l" t="t" r="r" b="b"/>
            <a:pathLst>
              <a:path w="561975" h="222250">
                <a:moveTo>
                  <a:pt x="87122" y="0"/>
                </a:moveTo>
                <a:lnTo>
                  <a:pt x="0" y="0"/>
                </a:lnTo>
                <a:lnTo>
                  <a:pt x="0" y="218185"/>
                </a:lnTo>
                <a:lnTo>
                  <a:pt x="74168" y="218185"/>
                </a:lnTo>
                <a:lnTo>
                  <a:pt x="108537" y="217614"/>
                </a:lnTo>
                <a:lnTo>
                  <a:pt x="150508" y="210161"/>
                </a:lnTo>
                <a:lnTo>
                  <a:pt x="176849" y="181355"/>
                </a:lnTo>
                <a:lnTo>
                  <a:pt x="43942" y="181355"/>
                </a:lnTo>
                <a:lnTo>
                  <a:pt x="43942" y="123062"/>
                </a:lnTo>
                <a:lnTo>
                  <a:pt x="172611" y="123062"/>
                </a:lnTo>
                <a:lnTo>
                  <a:pt x="171958" y="122046"/>
                </a:lnTo>
                <a:lnTo>
                  <a:pt x="166032" y="115522"/>
                </a:lnTo>
                <a:lnTo>
                  <a:pt x="158940" y="110045"/>
                </a:lnTo>
                <a:lnTo>
                  <a:pt x="150705" y="105616"/>
                </a:lnTo>
                <a:lnTo>
                  <a:pt x="141350" y="102234"/>
                </a:lnTo>
                <a:lnTo>
                  <a:pt x="148040" y="98613"/>
                </a:lnTo>
                <a:lnTo>
                  <a:pt x="154003" y="94218"/>
                </a:lnTo>
                <a:lnTo>
                  <a:pt x="159228" y="89036"/>
                </a:lnTo>
                <a:lnTo>
                  <a:pt x="160946" y="86740"/>
                </a:lnTo>
                <a:lnTo>
                  <a:pt x="43942" y="86740"/>
                </a:lnTo>
                <a:lnTo>
                  <a:pt x="43942" y="36321"/>
                </a:lnTo>
                <a:lnTo>
                  <a:pt x="168580" y="36321"/>
                </a:lnTo>
                <a:lnTo>
                  <a:pt x="168207" y="35218"/>
                </a:lnTo>
                <a:lnTo>
                  <a:pt x="141859" y="6603"/>
                </a:lnTo>
                <a:lnTo>
                  <a:pt x="99262" y="140"/>
                </a:lnTo>
                <a:lnTo>
                  <a:pt x="87122" y="0"/>
                </a:lnTo>
                <a:close/>
              </a:path>
              <a:path w="561975" h="222250">
                <a:moveTo>
                  <a:pt x="172611" y="123062"/>
                </a:moveTo>
                <a:lnTo>
                  <a:pt x="79501" y="123062"/>
                </a:lnTo>
                <a:lnTo>
                  <a:pt x="93239" y="123255"/>
                </a:lnTo>
                <a:lnTo>
                  <a:pt x="104346" y="123840"/>
                </a:lnTo>
                <a:lnTo>
                  <a:pt x="137160" y="146303"/>
                </a:lnTo>
                <a:lnTo>
                  <a:pt x="137160" y="160527"/>
                </a:lnTo>
                <a:lnTo>
                  <a:pt x="135128" y="166750"/>
                </a:lnTo>
                <a:lnTo>
                  <a:pt x="130937" y="171322"/>
                </a:lnTo>
                <a:lnTo>
                  <a:pt x="126873" y="176021"/>
                </a:lnTo>
                <a:lnTo>
                  <a:pt x="43942" y="181355"/>
                </a:lnTo>
                <a:lnTo>
                  <a:pt x="176849" y="181355"/>
                </a:lnTo>
                <a:lnTo>
                  <a:pt x="178788" y="176799"/>
                </a:lnTo>
                <a:lnTo>
                  <a:pt x="180975" y="169608"/>
                </a:lnTo>
                <a:lnTo>
                  <a:pt x="182304" y="162321"/>
                </a:lnTo>
                <a:lnTo>
                  <a:pt x="182753" y="154939"/>
                </a:lnTo>
                <a:lnTo>
                  <a:pt x="182066" y="145799"/>
                </a:lnTo>
                <a:lnTo>
                  <a:pt x="180022" y="137255"/>
                </a:lnTo>
                <a:lnTo>
                  <a:pt x="176645" y="129329"/>
                </a:lnTo>
                <a:lnTo>
                  <a:pt x="172611" y="123062"/>
                </a:lnTo>
                <a:close/>
              </a:path>
              <a:path w="561975" h="222250">
                <a:moveTo>
                  <a:pt x="168580" y="36321"/>
                </a:moveTo>
                <a:lnTo>
                  <a:pt x="43942" y="36321"/>
                </a:lnTo>
                <a:lnTo>
                  <a:pt x="83341" y="36369"/>
                </a:lnTo>
                <a:lnTo>
                  <a:pt x="94281" y="36512"/>
                </a:lnTo>
                <a:lnTo>
                  <a:pt x="129159" y="54355"/>
                </a:lnTo>
                <a:lnTo>
                  <a:pt x="129159" y="68198"/>
                </a:lnTo>
                <a:lnTo>
                  <a:pt x="93757" y="86550"/>
                </a:lnTo>
                <a:lnTo>
                  <a:pt x="43942" y="86740"/>
                </a:lnTo>
                <a:lnTo>
                  <a:pt x="160946" y="86740"/>
                </a:lnTo>
                <a:lnTo>
                  <a:pt x="171958" y="54863"/>
                </a:lnTo>
                <a:lnTo>
                  <a:pt x="171549" y="47982"/>
                </a:lnTo>
                <a:lnTo>
                  <a:pt x="170307" y="41433"/>
                </a:lnTo>
                <a:lnTo>
                  <a:pt x="168580" y="36321"/>
                </a:lnTo>
                <a:close/>
              </a:path>
              <a:path w="561975" h="222250">
                <a:moveTo>
                  <a:pt x="296799" y="56514"/>
                </a:moveTo>
                <a:lnTo>
                  <a:pt x="254762" y="66801"/>
                </a:lnTo>
                <a:lnTo>
                  <a:pt x="225679" y="96519"/>
                </a:lnTo>
                <a:lnTo>
                  <a:pt x="215392" y="136905"/>
                </a:lnTo>
                <a:lnTo>
                  <a:pt x="216034" y="150004"/>
                </a:lnTo>
                <a:lnTo>
                  <a:pt x="231397" y="192014"/>
                </a:lnTo>
                <a:lnTo>
                  <a:pt x="265602" y="216223"/>
                </a:lnTo>
                <a:lnTo>
                  <a:pt x="297053" y="221741"/>
                </a:lnTo>
                <a:lnTo>
                  <a:pt x="313894" y="220265"/>
                </a:lnTo>
                <a:lnTo>
                  <a:pt x="329199" y="215836"/>
                </a:lnTo>
                <a:lnTo>
                  <a:pt x="343005" y="208454"/>
                </a:lnTo>
                <a:lnTo>
                  <a:pt x="355346" y="198119"/>
                </a:lnTo>
                <a:lnTo>
                  <a:pt x="363707" y="187705"/>
                </a:lnTo>
                <a:lnTo>
                  <a:pt x="296925" y="187705"/>
                </a:lnTo>
                <a:lnTo>
                  <a:pt x="289065" y="186920"/>
                </a:lnTo>
                <a:lnTo>
                  <a:pt x="261016" y="159924"/>
                </a:lnTo>
                <a:lnTo>
                  <a:pt x="258191" y="139191"/>
                </a:lnTo>
                <a:lnTo>
                  <a:pt x="258901" y="128091"/>
                </a:lnTo>
                <a:lnTo>
                  <a:pt x="281860" y="93757"/>
                </a:lnTo>
                <a:lnTo>
                  <a:pt x="296925" y="90677"/>
                </a:lnTo>
                <a:lnTo>
                  <a:pt x="364317" y="90677"/>
                </a:lnTo>
                <a:lnTo>
                  <a:pt x="355600" y="79882"/>
                </a:lnTo>
                <a:lnTo>
                  <a:pt x="343286" y="69641"/>
                </a:lnTo>
                <a:lnTo>
                  <a:pt x="329390" y="62341"/>
                </a:lnTo>
                <a:lnTo>
                  <a:pt x="313898" y="57969"/>
                </a:lnTo>
                <a:lnTo>
                  <a:pt x="296799" y="56514"/>
                </a:lnTo>
                <a:close/>
              </a:path>
              <a:path w="561975" h="222250">
                <a:moveTo>
                  <a:pt x="364317" y="90677"/>
                </a:moveTo>
                <a:lnTo>
                  <a:pt x="296925" y="90677"/>
                </a:lnTo>
                <a:lnTo>
                  <a:pt x="304784" y="91443"/>
                </a:lnTo>
                <a:lnTo>
                  <a:pt x="311975" y="93757"/>
                </a:lnTo>
                <a:lnTo>
                  <a:pt x="334823" y="127877"/>
                </a:lnTo>
                <a:lnTo>
                  <a:pt x="335509" y="139191"/>
                </a:lnTo>
                <a:lnTo>
                  <a:pt x="334824" y="150004"/>
                </a:lnTo>
                <a:lnTo>
                  <a:pt x="311975" y="184562"/>
                </a:lnTo>
                <a:lnTo>
                  <a:pt x="296925" y="187705"/>
                </a:lnTo>
                <a:lnTo>
                  <a:pt x="363707" y="187705"/>
                </a:lnTo>
                <a:lnTo>
                  <a:pt x="365440" y="185546"/>
                </a:lnTo>
                <a:lnTo>
                  <a:pt x="372665" y="171450"/>
                </a:lnTo>
                <a:lnTo>
                  <a:pt x="377009" y="155828"/>
                </a:lnTo>
                <a:lnTo>
                  <a:pt x="378460" y="138683"/>
                </a:lnTo>
                <a:lnTo>
                  <a:pt x="377031" y="121656"/>
                </a:lnTo>
                <a:lnTo>
                  <a:pt x="372745" y="106187"/>
                </a:lnTo>
                <a:lnTo>
                  <a:pt x="365601" y="92267"/>
                </a:lnTo>
                <a:lnTo>
                  <a:pt x="364317" y="90677"/>
                </a:lnTo>
                <a:close/>
              </a:path>
              <a:path w="561975" h="222250">
                <a:moveTo>
                  <a:pt x="450469" y="60070"/>
                </a:moveTo>
                <a:lnTo>
                  <a:pt x="399415" y="60070"/>
                </a:lnTo>
                <a:lnTo>
                  <a:pt x="454025" y="136778"/>
                </a:lnTo>
                <a:lnTo>
                  <a:pt x="397001" y="218185"/>
                </a:lnTo>
                <a:lnTo>
                  <a:pt x="445897" y="218185"/>
                </a:lnTo>
                <a:lnTo>
                  <a:pt x="478409" y="169163"/>
                </a:lnTo>
                <a:lnTo>
                  <a:pt x="527420" y="169163"/>
                </a:lnTo>
                <a:lnTo>
                  <a:pt x="503428" y="135000"/>
                </a:lnTo>
                <a:lnTo>
                  <a:pt x="525955" y="103504"/>
                </a:lnTo>
                <a:lnTo>
                  <a:pt x="478409" y="103504"/>
                </a:lnTo>
                <a:lnTo>
                  <a:pt x="450469" y="60070"/>
                </a:lnTo>
                <a:close/>
              </a:path>
              <a:path w="561975" h="222250">
                <a:moveTo>
                  <a:pt x="527420" y="169163"/>
                </a:moveTo>
                <a:lnTo>
                  <a:pt x="478409" y="169163"/>
                </a:lnTo>
                <a:lnTo>
                  <a:pt x="510540" y="218185"/>
                </a:lnTo>
                <a:lnTo>
                  <a:pt x="561848" y="218185"/>
                </a:lnTo>
                <a:lnTo>
                  <a:pt x="527420" y="169163"/>
                </a:lnTo>
                <a:close/>
              </a:path>
              <a:path w="561975" h="222250">
                <a:moveTo>
                  <a:pt x="557022" y="60070"/>
                </a:moveTo>
                <a:lnTo>
                  <a:pt x="507873" y="60070"/>
                </a:lnTo>
                <a:lnTo>
                  <a:pt x="478409" y="103504"/>
                </a:lnTo>
                <a:lnTo>
                  <a:pt x="525955" y="103504"/>
                </a:lnTo>
                <a:lnTo>
                  <a:pt x="557022" y="6007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236202" y="4358132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293"/>
                </a:lnTo>
                <a:lnTo>
                  <a:pt x="40767" y="58293"/>
                </a:lnTo>
                <a:lnTo>
                  <a:pt x="82930" y="52959"/>
                </a:lnTo>
                <a:lnTo>
                  <a:pt x="86995" y="48260"/>
                </a:lnTo>
                <a:lnTo>
                  <a:pt x="91186" y="43688"/>
                </a:lnTo>
                <a:lnTo>
                  <a:pt x="93218" y="37465"/>
                </a:lnTo>
                <a:lnTo>
                  <a:pt x="93218" y="29718"/>
                </a:lnTo>
                <a:lnTo>
                  <a:pt x="93218" y="23241"/>
                </a:lnTo>
                <a:lnTo>
                  <a:pt x="60404" y="777"/>
                </a:lnTo>
                <a:lnTo>
                  <a:pt x="35559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450451" y="4325746"/>
            <a:ext cx="77470" cy="97155"/>
          </a:xfrm>
          <a:custGeom>
            <a:avLst/>
            <a:gdLst/>
            <a:ahLst/>
            <a:cxnLst/>
            <a:rect l="l" t="t" r="r" b="b"/>
            <a:pathLst>
              <a:path w="77470" h="97154">
                <a:moveTo>
                  <a:pt x="38734" y="0"/>
                </a:moveTo>
                <a:lnTo>
                  <a:pt x="2825" y="27717"/>
                </a:lnTo>
                <a:lnTo>
                  <a:pt x="0" y="48513"/>
                </a:lnTo>
                <a:lnTo>
                  <a:pt x="710" y="59559"/>
                </a:lnTo>
                <a:lnTo>
                  <a:pt x="23669" y="93884"/>
                </a:lnTo>
                <a:lnTo>
                  <a:pt x="38734" y="97027"/>
                </a:lnTo>
                <a:lnTo>
                  <a:pt x="46593" y="96242"/>
                </a:lnTo>
                <a:lnTo>
                  <a:pt x="74517" y="69151"/>
                </a:lnTo>
                <a:lnTo>
                  <a:pt x="77343" y="48132"/>
                </a:lnTo>
                <a:lnTo>
                  <a:pt x="76632" y="37199"/>
                </a:lnTo>
                <a:lnTo>
                  <a:pt x="53784" y="3079"/>
                </a:lnTo>
                <a:lnTo>
                  <a:pt x="38734" y="0"/>
                </a:lnTo>
                <a:close/>
              </a:path>
            </a:pathLst>
          </a:custGeom>
          <a:ln w="13715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589261" y="4295140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3" y="0"/>
                </a:moveTo>
                <a:lnTo>
                  <a:pt x="53467" y="0"/>
                </a:lnTo>
                <a:lnTo>
                  <a:pt x="81407" y="43434"/>
                </a:lnTo>
                <a:lnTo>
                  <a:pt x="110871" y="0"/>
                </a:lnTo>
                <a:lnTo>
                  <a:pt x="160020" y="0"/>
                </a:lnTo>
                <a:lnTo>
                  <a:pt x="106426" y="74930"/>
                </a:lnTo>
                <a:lnTo>
                  <a:pt x="164846" y="158115"/>
                </a:lnTo>
                <a:lnTo>
                  <a:pt x="113538" y="158115"/>
                </a:lnTo>
                <a:lnTo>
                  <a:pt x="81407" y="109093"/>
                </a:lnTo>
                <a:lnTo>
                  <a:pt x="48895" y="158115"/>
                </a:lnTo>
                <a:lnTo>
                  <a:pt x="0" y="158115"/>
                </a:lnTo>
                <a:lnTo>
                  <a:pt x="57023" y="76708"/>
                </a:lnTo>
                <a:lnTo>
                  <a:pt x="2413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407652" y="4291584"/>
            <a:ext cx="163195" cy="165735"/>
          </a:xfrm>
          <a:custGeom>
            <a:avLst/>
            <a:gdLst/>
            <a:ahLst/>
            <a:cxnLst/>
            <a:rect l="l" t="t" r="r" b="b"/>
            <a:pathLst>
              <a:path w="163195" h="165735">
                <a:moveTo>
                  <a:pt x="81406" y="0"/>
                </a:moveTo>
                <a:lnTo>
                  <a:pt x="127894" y="13126"/>
                </a:lnTo>
                <a:lnTo>
                  <a:pt x="157352" y="49672"/>
                </a:lnTo>
                <a:lnTo>
                  <a:pt x="163068" y="82169"/>
                </a:lnTo>
                <a:lnTo>
                  <a:pt x="161617" y="99314"/>
                </a:lnTo>
                <a:lnTo>
                  <a:pt x="139953" y="141605"/>
                </a:lnTo>
                <a:lnTo>
                  <a:pt x="98502" y="163750"/>
                </a:lnTo>
                <a:lnTo>
                  <a:pt x="81661" y="165227"/>
                </a:lnTo>
                <a:lnTo>
                  <a:pt x="70923" y="164609"/>
                </a:lnTo>
                <a:lnTo>
                  <a:pt x="30968" y="149925"/>
                </a:lnTo>
                <a:lnTo>
                  <a:pt x="5786" y="116591"/>
                </a:lnTo>
                <a:lnTo>
                  <a:pt x="0" y="80391"/>
                </a:lnTo>
                <a:lnTo>
                  <a:pt x="642" y="70080"/>
                </a:lnTo>
                <a:lnTo>
                  <a:pt x="15956" y="30861"/>
                </a:lnTo>
                <a:lnTo>
                  <a:pt x="49063" y="5786"/>
                </a:lnTo>
                <a:lnTo>
                  <a:pt x="81406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236202" y="4271390"/>
            <a:ext cx="85725" cy="50800"/>
          </a:xfrm>
          <a:custGeom>
            <a:avLst/>
            <a:gdLst/>
            <a:ahLst/>
            <a:cxnLst/>
            <a:rect l="l" t="t" r="r" b="b"/>
            <a:pathLst>
              <a:path w="85725" h="50800">
                <a:moveTo>
                  <a:pt x="0" y="0"/>
                </a:moveTo>
                <a:lnTo>
                  <a:pt x="0" y="50418"/>
                </a:lnTo>
                <a:lnTo>
                  <a:pt x="28955" y="50418"/>
                </a:lnTo>
                <a:lnTo>
                  <a:pt x="68452" y="48767"/>
                </a:lnTo>
                <a:lnTo>
                  <a:pt x="85217" y="31876"/>
                </a:lnTo>
                <a:lnTo>
                  <a:pt x="85217" y="24891"/>
                </a:lnTo>
                <a:lnTo>
                  <a:pt x="85217" y="18033"/>
                </a:lnTo>
                <a:lnTo>
                  <a:pt x="50339" y="190"/>
                </a:lnTo>
                <a:lnTo>
                  <a:pt x="25400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192259" y="4235069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122" y="0"/>
                </a:lnTo>
                <a:lnTo>
                  <a:pt x="99262" y="140"/>
                </a:lnTo>
                <a:lnTo>
                  <a:pt x="141859" y="6603"/>
                </a:lnTo>
                <a:lnTo>
                  <a:pt x="168207" y="35218"/>
                </a:lnTo>
                <a:lnTo>
                  <a:pt x="171958" y="54863"/>
                </a:lnTo>
                <a:lnTo>
                  <a:pt x="171453" y="62412"/>
                </a:lnTo>
                <a:lnTo>
                  <a:pt x="148040" y="98613"/>
                </a:lnTo>
                <a:lnTo>
                  <a:pt x="141350" y="102234"/>
                </a:lnTo>
                <a:lnTo>
                  <a:pt x="150705" y="105616"/>
                </a:lnTo>
                <a:lnTo>
                  <a:pt x="180022" y="137255"/>
                </a:lnTo>
                <a:lnTo>
                  <a:pt x="182753" y="154939"/>
                </a:lnTo>
                <a:lnTo>
                  <a:pt x="182304" y="162321"/>
                </a:lnTo>
                <a:lnTo>
                  <a:pt x="162534" y="201826"/>
                </a:lnTo>
                <a:lnTo>
                  <a:pt x="127381" y="216661"/>
                </a:lnTo>
                <a:lnTo>
                  <a:pt x="74168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985504" y="4062984"/>
            <a:ext cx="1054607" cy="6431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863328" y="4234179"/>
            <a:ext cx="146685" cy="219075"/>
          </a:xfrm>
          <a:custGeom>
            <a:avLst/>
            <a:gdLst/>
            <a:ahLst/>
            <a:cxnLst/>
            <a:rect l="l" t="t" r="r" b="b"/>
            <a:pathLst>
              <a:path w="146684" h="219075">
                <a:moveTo>
                  <a:pt x="140646" y="34671"/>
                </a:moveTo>
                <a:lnTo>
                  <a:pt x="85090" y="34671"/>
                </a:lnTo>
                <a:lnTo>
                  <a:pt x="92075" y="37211"/>
                </a:lnTo>
                <a:lnTo>
                  <a:pt x="102107" y="47244"/>
                </a:lnTo>
                <a:lnTo>
                  <a:pt x="104521" y="54356"/>
                </a:lnTo>
                <a:lnTo>
                  <a:pt x="104447" y="64516"/>
                </a:lnTo>
                <a:lnTo>
                  <a:pt x="103993" y="70010"/>
                </a:lnTo>
                <a:lnTo>
                  <a:pt x="84074" y="102885"/>
                </a:lnTo>
                <a:lnTo>
                  <a:pt x="61214" y="124968"/>
                </a:lnTo>
                <a:lnTo>
                  <a:pt x="45138" y="140465"/>
                </a:lnTo>
                <a:lnTo>
                  <a:pt x="14224" y="177292"/>
                </a:lnTo>
                <a:lnTo>
                  <a:pt x="0" y="219075"/>
                </a:lnTo>
                <a:lnTo>
                  <a:pt x="146557" y="219075"/>
                </a:lnTo>
                <a:lnTo>
                  <a:pt x="146557" y="180213"/>
                </a:lnTo>
                <a:lnTo>
                  <a:pt x="63500" y="180213"/>
                </a:lnTo>
                <a:lnTo>
                  <a:pt x="65658" y="176403"/>
                </a:lnTo>
                <a:lnTo>
                  <a:pt x="97154" y="144526"/>
                </a:lnTo>
                <a:lnTo>
                  <a:pt x="106297" y="135929"/>
                </a:lnTo>
                <a:lnTo>
                  <a:pt x="134413" y="102409"/>
                </a:lnTo>
                <a:lnTo>
                  <a:pt x="146423" y="63627"/>
                </a:lnTo>
                <a:lnTo>
                  <a:pt x="146511" y="60207"/>
                </a:lnTo>
                <a:lnTo>
                  <a:pt x="145393" y="48277"/>
                </a:lnTo>
                <a:lnTo>
                  <a:pt x="141906" y="36909"/>
                </a:lnTo>
                <a:lnTo>
                  <a:pt x="140646" y="34671"/>
                </a:lnTo>
                <a:close/>
              </a:path>
              <a:path w="146684" h="219075">
                <a:moveTo>
                  <a:pt x="77343" y="0"/>
                </a:moveTo>
                <a:lnTo>
                  <a:pt x="38623" y="8411"/>
                </a:lnTo>
                <a:lnTo>
                  <a:pt x="7709" y="48490"/>
                </a:lnTo>
                <a:lnTo>
                  <a:pt x="4825" y="64516"/>
                </a:lnTo>
                <a:lnTo>
                  <a:pt x="46481" y="68707"/>
                </a:lnTo>
                <a:lnTo>
                  <a:pt x="47533" y="60207"/>
                </a:lnTo>
                <a:lnTo>
                  <a:pt x="49371" y="53006"/>
                </a:lnTo>
                <a:lnTo>
                  <a:pt x="52018" y="47115"/>
                </a:lnTo>
                <a:lnTo>
                  <a:pt x="55499" y="42545"/>
                </a:lnTo>
                <a:lnTo>
                  <a:pt x="60578" y="37338"/>
                </a:lnTo>
                <a:lnTo>
                  <a:pt x="67564" y="34671"/>
                </a:lnTo>
                <a:lnTo>
                  <a:pt x="140646" y="34671"/>
                </a:lnTo>
                <a:lnTo>
                  <a:pt x="136110" y="26612"/>
                </a:lnTo>
                <a:lnTo>
                  <a:pt x="128016" y="17399"/>
                </a:lnTo>
                <a:lnTo>
                  <a:pt x="117973" y="9804"/>
                </a:lnTo>
                <a:lnTo>
                  <a:pt x="106156" y="4365"/>
                </a:lnTo>
                <a:lnTo>
                  <a:pt x="92600" y="1093"/>
                </a:lnTo>
                <a:lnTo>
                  <a:pt x="77343" y="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63328" y="4234179"/>
            <a:ext cx="146685" cy="219075"/>
          </a:xfrm>
          <a:custGeom>
            <a:avLst/>
            <a:gdLst/>
            <a:ahLst/>
            <a:cxnLst/>
            <a:rect l="l" t="t" r="r" b="b"/>
            <a:pathLst>
              <a:path w="146684" h="219075">
                <a:moveTo>
                  <a:pt x="77343" y="0"/>
                </a:moveTo>
                <a:lnTo>
                  <a:pt x="117973" y="9804"/>
                </a:lnTo>
                <a:lnTo>
                  <a:pt x="145393" y="48277"/>
                </a:lnTo>
                <a:lnTo>
                  <a:pt x="146557" y="60706"/>
                </a:lnTo>
                <a:lnTo>
                  <a:pt x="146224" y="67966"/>
                </a:lnTo>
                <a:lnTo>
                  <a:pt x="129847" y="109472"/>
                </a:lnTo>
                <a:lnTo>
                  <a:pt x="97154" y="144526"/>
                </a:lnTo>
                <a:lnTo>
                  <a:pt x="88153" y="152814"/>
                </a:lnTo>
                <a:lnTo>
                  <a:pt x="80962" y="159591"/>
                </a:lnTo>
                <a:lnTo>
                  <a:pt x="63500" y="180213"/>
                </a:lnTo>
                <a:lnTo>
                  <a:pt x="146557" y="180213"/>
                </a:lnTo>
                <a:lnTo>
                  <a:pt x="146557" y="219075"/>
                </a:lnTo>
                <a:lnTo>
                  <a:pt x="0" y="219075"/>
                </a:lnTo>
                <a:lnTo>
                  <a:pt x="1758" y="208188"/>
                </a:lnTo>
                <a:lnTo>
                  <a:pt x="21655" y="166651"/>
                </a:lnTo>
                <a:lnTo>
                  <a:pt x="61214" y="124968"/>
                </a:lnTo>
                <a:lnTo>
                  <a:pt x="74025" y="112873"/>
                </a:lnTo>
                <a:lnTo>
                  <a:pt x="84074" y="102885"/>
                </a:lnTo>
                <a:lnTo>
                  <a:pt x="103993" y="70010"/>
                </a:lnTo>
                <a:lnTo>
                  <a:pt x="104521" y="63627"/>
                </a:lnTo>
                <a:lnTo>
                  <a:pt x="104521" y="54356"/>
                </a:lnTo>
                <a:lnTo>
                  <a:pt x="102107" y="47244"/>
                </a:lnTo>
                <a:lnTo>
                  <a:pt x="97027" y="42164"/>
                </a:lnTo>
                <a:lnTo>
                  <a:pt x="92075" y="37211"/>
                </a:lnTo>
                <a:lnTo>
                  <a:pt x="85090" y="34671"/>
                </a:lnTo>
                <a:lnTo>
                  <a:pt x="76326" y="34671"/>
                </a:lnTo>
                <a:lnTo>
                  <a:pt x="67564" y="34671"/>
                </a:lnTo>
                <a:lnTo>
                  <a:pt x="46481" y="68707"/>
                </a:lnTo>
                <a:lnTo>
                  <a:pt x="4825" y="64516"/>
                </a:lnTo>
                <a:lnTo>
                  <a:pt x="19381" y="23725"/>
                </a:lnTo>
                <a:lnTo>
                  <a:pt x="63198" y="930"/>
                </a:lnTo>
                <a:lnTo>
                  <a:pt x="77343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671304" y="4062984"/>
            <a:ext cx="544068" cy="6431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846564" y="4062984"/>
            <a:ext cx="460248" cy="6431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0171303" y="4999608"/>
            <a:ext cx="7239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290809" y="4466590"/>
            <a:ext cx="4692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ri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806560" y="408851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00A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806560" y="408851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0077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821671" y="5002784"/>
            <a:ext cx="103505" cy="495934"/>
          </a:xfrm>
          <a:custGeom>
            <a:avLst/>
            <a:gdLst/>
            <a:ahLst/>
            <a:cxnLst/>
            <a:rect l="l" t="t" r="r" b="b"/>
            <a:pathLst>
              <a:path w="103504" h="495935">
                <a:moveTo>
                  <a:pt x="7111" y="399415"/>
                </a:moveTo>
                <a:lnTo>
                  <a:pt x="4063" y="401066"/>
                </a:lnTo>
                <a:lnTo>
                  <a:pt x="1016" y="402844"/>
                </a:lnTo>
                <a:lnTo>
                  <a:pt x="0" y="406781"/>
                </a:lnTo>
                <a:lnTo>
                  <a:pt x="51688" y="495427"/>
                </a:lnTo>
                <a:lnTo>
                  <a:pt x="59020" y="482854"/>
                </a:lnTo>
                <a:lnTo>
                  <a:pt x="45338" y="482854"/>
                </a:lnTo>
                <a:lnTo>
                  <a:pt x="45338" y="459304"/>
                </a:lnTo>
                <a:lnTo>
                  <a:pt x="12700" y="403352"/>
                </a:lnTo>
                <a:lnTo>
                  <a:pt x="10922" y="400431"/>
                </a:lnTo>
                <a:lnTo>
                  <a:pt x="7111" y="399415"/>
                </a:lnTo>
                <a:close/>
              </a:path>
              <a:path w="103504" h="495935">
                <a:moveTo>
                  <a:pt x="45339" y="459304"/>
                </a:moveTo>
                <a:lnTo>
                  <a:pt x="45338" y="482854"/>
                </a:lnTo>
                <a:lnTo>
                  <a:pt x="58038" y="482854"/>
                </a:lnTo>
                <a:lnTo>
                  <a:pt x="58038" y="479552"/>
                </a:lnTo>
                <a:lnTo>
                  <a:pt x="46227" y="479552"/>
                </a:lnTo>
                <a:lnTo>
                  <a:pt x="51689" y="470190"/>
                </a:lnTo>
                <a:lnTo>
                  <a:pt x="45339" y="459304"/>
                </a:lnTo>
                <a:close/>
              </a:path>
              <a:path w="103504" h="495935">
                <a:moveTo>
                  <a:pt x="96266" y="399415"/>
                </a:moveTo>
                <a:lnTo>
                  <a:pt x="92455" y="400431"/>
                </a:lnTo>
                <a:lnTo>
                  <a:pt x="90677" y="403352"/>
                </a:lnTo>
                <a:lnTo>
                  <a:pt x="58038" y="459304"/>
                </a:lnTo>
                <a:lnTo>
                  <a:pt x="58038" y="482854"/>
                </a:lnTo>
                <a:lnTo>
                  <a:pt x="59020" y="482854"/>
                </a:lnTo>
                <a:lnTo>
                  <a:pt x="103377" y="406781"/>
                </a:lnTo>
                <a:lnTo>
                  <a:pt x="102361" y="402844"/>
                </a:lnTo>
                <a:lnTo>
                  <a:pt x="99313" y="401066"/>
                </a:lnTo>
                <a:lnTo>
                  <a:pt x="96266" y="399415"/>
                </a:lnTo>
                <a:close/>
              </a:path>
              <a:path w="103504" h="495935">
                <a:moveTo>
                  <a:pt x="51689" y="470190"/>
                </a:moveTo>
                <a:lnTo>
                  <a:pt x="46227" y="479552"/>
                </a:lnTo>
                <a:lnTo>
                  <a:pt x="57150" y="479552"/>
                </a:lnTo>
                <a:lnTo>
                  <a:pt x="51689" y="470190"/>
                </a:lnTo>
                <a:close/>
              </a:path>
              <a:path w="103504" h="495935">
                <a:moveTo>
                  <a:pt x="58038" y="459304"/>
                </a:moveTo>
                <a:lnTo>
                  <a:pt x="51689" y="470190"/>
                </a:lnTo>
                <a:lnTo>
                  <a:pt x="57150" y="479552"/>
                </a:lnTo>
                <a:lnTo>
                  <a:pt x="58038" y="479552"/>
                </a:lnTo>
                <a:lnTo>
                  <a:pt x="58038" y="459304"/>
                </a:lnTo>
                <a:close/>
              </a:path>
              <a:path w="103504" h="495935">
                <a:moveTo>
                  <a:pt x="51688" y="25236"/>
                </a:moveTo>
                <a:lnTo>
                  <a:pt x="45338" y="36122"/>
                </a:lnTo>
                <a:lnTo>
                  <a:pt x="45339" y="459304"/>
                </a:lnTo>
                <a:lnTo>
                  <a:pt x="51689" y="470190"/>
                </a:lnTo>
                <a:lnTo>
                  <a:pt x="58038" y="459304"/>
                </a:lnTo>
                <a:lnTo>
                  <a:pt x="58038" y="36122"/>
                </a:lnTo>
                <a:lnTo>
                  <a:pt x="51688" y="25236"/>
                </a:lnTo>
                <a:close/>
              </a:path>
              <a:path w="103504" h="495935">
                <a:moveTo>
                  <a:pt x="51688" y="0"/>
                </a:moveTo>
                <a:lnTo>
                  <a:pt x="0" y="88646"/>
                </a:lnTo>
                <a:lnTo>
                  <a:pt x="1016" y="92583"/>
                </a:lnTo>
                <a:lnTo>
                  <a:pt x="7111" y="96139"/>
                </a:lnTo>
                <a:lnTo>
                  <a:pt x="10922" y="95123"/>
                </a:lnTo>
                <a:lnTo>
                  <a:pt x="45338" y="36122"/>
                </a:lnTo>
                <a:lnTo>
                  <a:pt x="45338" y="12700"/>
                </a:lnTo>
                <a:lnTo>
                  <a:pt x="59094" y="12700"/>
                </a:lnTo>
                <a:lnTo>
                  <a:pt x="51688" y="0"/>
                </a:lnTo>
                <a:close/>
              </a:path>
              <a:path w="103504" h="495935">
                <a:moveTo>
                  <a:pt x="59094" y="12700"/>
                </a:moveTo>
                <a:lnTo>
                  <a:pt x="58038" y="12700"/>
                </a:lnTo>
                <a:lnTo>
                  <a:pt x="58038" y="36122"/>
                </a:lnTo>
                <a:lnTo>
                  <a:pt x="92455" y="95123"/>
                </a:lnTo>
                <a:lnTo>
                  <a:pt x="96266" y="96139"/>
                </a:lnTo>
                <a:lnTo>
                  <a:pt x="102361" y="92583"/>
                </a:lnTo>
                <a:lnTo>
                  <a:pt x="103377" y="88646"/>
                </a:lnTo>
                <a:lnTo>
                  <a:pt x="59094" y="12700"/>
                </a:lnTo>
                <a:close/>
              </a:path>
              <a:path w="103504" h="495935">
                <a:moveTo>
                  <a:pt x="58038" y="12700"/>
                </a:moveTo>
                <a:lnTo>
                  <a:pt x="45338" y="12700"/>
                </a:lnTo>
                <a:lnTo>
                  <a:pt x="45338" y="36122"/>
                </a:lnTo>
                <a:lnTo>
                  <a:pt x="51689" y="25236"/>
                </a:lnTo>
                <a:lnTo>
                  <a:pt x="46227" y="15875"/>
                </a:lnTo>
                <a:lnTo>
                  <a:pt x="58038" y="15875"/>
                </a:lnTo>
                <a:lnTo>
                  <a:pt x="58038" y="12700"/>
                </a:lnTo>
                <a:close/>
              </a:path>
              <a:path w="103504" h="495935">
                <a:moveTo>
                  <a:pt x="58038" y="15875"/>
                </a:moveTo>
                <a:lnTo>
                  <a:pt x="57150" y="15875"/>
                </a:lnTo>
                <a:lnTo>
                  <a:pt x="51688" y="25236"/>
                </a:lnTo>
                <a:lnTo>
                  <a:pt x="58038" y="36122"/>
                </a:lnTo>
                <a:lnTo>
                  <a:pt x="58038" y="15875"/>
                </a:lnTo>
                <a:close/>
              </a:path>
              <a:path w="103504" h="495935">
                <a:moveTo>
                  <a:pt x="57150" y="15875"/>
                </a:moveTo>
                <a:lnTo>
                  <a:pt x="46227" y="15875"/>
                </a:lnTo>
                <a:lnTo>
                  <a:pt x="51688" y="25236"/>
                </a:lnTo>
                <a:lnTo>
                  <a:pt x="57150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856343" y="4951221"/>
            <a:ext cx="1125855" cy="103505"/>
          </a:xfrm>
          <a:custGeom>
            <a:avLst/>
            <a:gdLst/>
            <a:ahLst/>
            <a:cxnLst/>
            <a:rect l="l" t="t" r="r" b="b"/>
            <a:pathLst>
              <a:path w="1125854" h="103504">
                <a:moveTo>
                  <a:pt x="88646" y="0"/>
                </a:moveTo>
                <a:lnTo>
                  <a:pt x="85598" y="1650"/>
                </a:lnTo>
                <a:lnTo>
                  <a:pt x="0" y="51688"/>
                </a:lnTo>
                <a:lnTo>
                  <a:pt x="88646" y="103377"/>
                </a:lnTo>
                <a:lnTo>
                  <a:pt x="92455" y="102361"/>
                </a:lnTo>
                <a:lnTo>
                  <a:pt x="96011" y="96265"/>
                </a:lnTo>
                <a:lnTo>
                  <a:pt x="94996" y="92328"/>
                </a:lnTo>
                <a:lnTo>
                  <a:pt x="36213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1" y="6984"/>
                </a:lnTo>
                <a:lnTo>
                  <a:pt x="94233" y="3936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125854" h="103504">
                <a:moveTo>
                  <a:pt x="1100636" y="51625"/>
                </a:moveTo>
                <a:lnTo>
                  <a:pt x="1030858" y="92328"/>
                </a:lnTo>
                <a:lnTo>
                  <a:pt x="1029842" y="96265"/>
                </a:lnTo>
                <a:lnTo>
                  <a:pt x="1031621" y="99313"/>
                </a:lnTo>
                <a:lnTo>
                  <a:pt x="1033272" y="102361"/>
                </a:lnTo>
                <a:lnTo>
                  <a:pt x="1037208" y="103377"/>
                </a:lnTo>
                <a:lnTo>
                  <a:pt x="1114964" y="58038"/>
                </a:lnTo>
                <a:lnTo>
                  <a:pt x="1113281" y="58038"/>
                </a:lnTo>
                <a:lnTo>
                  <a:pt x="1113281" y="57150"/>
                </a:lnTo>
                <a:lnTo>
                  <a:pt x="1110106" y="57150"/>
                </a:lnTo>
                <a:lnTo>
                  <a:pt x="1100636" y="51625"/>
                </a:lnTo>
                <a:close/>
              </a:path>
              <a:path w="1125854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6213" y="58038"/>
                </a:lnTo>
                <a:lnTo>
                  <a:pt x="34689" y="57150"/>
                </a:lnTo>
                <a:lnTo>
                  <a:pt x="15748" y="57150"/>
                </a:lnTo>
                <a:lnTo>
                  <a:pt x="15748" y="46100"/>
                </a:lnTo>
                <a:lnTo>
                  <a:pt x="34689" y="46100"/>
                </a:lnTo>
                <a:lnTo>
                  <a:pt x="35995" y="45338"/>
                </a:lnTo>
                <a:close/>
              </a:path>
              <a:path w="1125854" h="103504">
                <a:moveTo>
                  <a:pt x="1089859" y="45338"/>
                </a:moveTo>
                <a:lnTo>
                  <a:pt x="35995" y="45338"/>
                </a:lnTo>
                <a:lnTo>
                  <a:pt x="25218" y="51625"/>
                </a:lnTo>
                <a:lnTo>
                  <a:pt x="36213" y="58038"/>
                </a:lnTo>
                <a:lnTo>
                  <a:pt x="1089641" y="58038"/>
                </a:lnTo>
                <a:lnTo>
                  <a:pt x="1100636" y="51625"/>
                </a:lnTo>
                <a:lnTo>
                  <a:pt x="1089859" y="45338"/>
                </a:lnTo>
                <a:close/>
              </a:path>
              <a:path w="1125854" h="103504">
                <a:moveTo>
                  <a:pt x="1114992" y="45338"/>
                </a:moveTo>
                <a:lnTo>
                  <a:pt x="1113281" y="45338"/>
                </a:lnTo>
                <a:lnTo>
                  <a:pt x="1113281" y="58038"/>
                </a:lnTo>
                <a:lnTo>
                  <a:pt x="1114964" y="58038"/>
                </a:lnTo>
                <a:lnTo>
                  <a:pt x="1125854" y="51688"/>
                </a:lnTo>
                <a:lnTo>
                  <a:pt x="1114992" y="45338"/>
                </a:lnTo>
                <a:close/>
              </a:path>
              <a:path w="1125854" h="103504">
                <a:moveTo>
                  <a:pt x="15748" y="46100"/>
                </a:moveTo>
                <a:lnTo>
                  <a:pt x="15748" y="57150"/>
                </a:lnTo>
                <a:lnTo>
                  <a:pt x="25218" y="51625"/>
                </a:lnTo>
                <a:lnTo>
                  <a:pt x="15748" y="46100"/>
                </a:lnTo>
                <a:close/>
              </a:path>
              <a:path w="1125854" h="103504">
                <a:moveTo>
                  <a:pt x="25218" y="51625"/>
                </a:moveTo>
                <a:lnTo>
                  <a:pt x="15748" y="57150"/>
                </a:lnTo>
                <a:lnTo>
                  <a:pt x="34689" y="57150"/>
                </a:lnTo>
                <a:lnTo>
                  <a:pt x="25218" y="51625"/>
                </a:lnTo>
                <a:close/>
              </a:path>
              <a:path w="1125854" h="103504">
                <a:moveTo>
                  <a:pt x="1110106" y="46100"/>
                </a:moveTo>
                <a:lnTo>
                  <a:pt x="1100636" y="51625"/>
                </a:lnTo>
                <a:lnTo>
                  <a:pt x="1110106" y="57150"/>
                </a:lnTo>
                <a:lnTo>
                  <a:pt x="1110106" y="46100"/>
                </a:lnTo>
                <a:close/>
              </a:path>
              <a:path w="1125854" h="103504">
                <a:moveTo>
                  <a:pt x="1113281" y="46100"/>
                </a:moveTo>
                <a:lnTo>
                  <a:pt x="1110106" y="46100"/>
                </a:lnTo>
                <a:lnTo>
                  <a:pt x="1110106" y="57150"/>
                </a:lnTo>
                <a:lnTo>
                  <a:pt x="1113281" y="57150"/>
                </a:lnTo>
                <a:lnTo>
                  <a:pt x="1113281" y="46100"/>
                </a:lnTo>
                <a:close/>
              </a:path>
              <a:path w="1125854" h="103504">
                <a:moveTo>
                  <a:pt x="34689" y="46100"/>
                </a:moveTo>
                <a:lnTo>
                  <a:pt x="15748" y="46100"/>
                </a:lnTo>
                <a:lnTo>
                  <a:pt x="25218" y="51625"/>
                </a:lnTo>
                <a:lnTo>
                  <a:pt x="34689" y="46100"/>
                </a:lnTo>
                <a:close/>
              </a:path>
              <a:path w="1125854" h="103504">
                <a:moveTo>
                  <a:pt x="1037208" y="0"/>
                </a:moveTo>
                <a:lnTo>
                  <a:pt x="1033272" y="1015"/>
                </a:lnTo>
                <a:lnTo>
                  <a:pt x="1031621" y="3936"/>
                </a:lnTo>
                <a:lnTo>
                  <a:pt x="1029842" y="6984"/>
                </a:lnTo>
                <a:lnTo>
                  <a:pt x="1030858" y="10921"/>
                </a:lnTo>
                <a:lnTo>
                  <a:pt x="1100636" y="51625"/>
                </a:lnTo>
                <a:lnTo>
                  <a:pt x="1110106" y="46100"/>
                </a:lnTo>
                <a:lnTo>
                  <a:pt x="1113281" y="46100"/>
                </a:lnTo>
                <a:lnTo>
                  <a:pt x="1113281" y="45338"/>
                </a:lnTo>
                <a:lnTo>
                  <a:pt x="1114992" y="45338"/>
                </a:lnTo>
                <a:lnTo>
                  <a:pt x="1040256" y="1650"/>
                </a:lnTo>
                <a:lnTo>
                  <a:pt x="103720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931020" y="4408551"/>
            <a:ext cx="561975" cy="222250"/>
          </a:xfrm>
          <a:custGeom>
            <a:avLst/>
            <a:gdLst/>
            <a:ahLst/>
            <a:cxnLst/>
            <a:rect l="l" t="t" r="r" b="b"/>
            <a:pathLst>
              <a:path w="561975" h="222250">
                <a:moveTo>
                  <a:pt x="0" y="0"/>
                </a:moveTo>
                <a:lnTo>
                  <a:pt x="0" y="218186"/>
                </a:lnTo>
                <a:lnTo>
                  <a:pt x="74168" y="218186"/>
                </a:lnTo>
                <a:lnTo>
                  <a:pt x="119905" y="217185"/>
                </a:lnTo>
                <a:lnTo>
                  <a:pt x="156845" y="206248"/>
                </a:lnTo>
                <a:lnTo>
                  <a:pt x="176823" y="181356"/>
                </a:lnTo>
                <a:lnTo>
                  <a:pt x="43942" y="181356"/>
                </a:lnTo>
                <a:lnTo>
                  <a:pt x="43942" y="123062"/>
                </a:lnTo>
                <a:lnTo>
                  <a:pt x="172696" y="123062"/>
                </a:lnTo>
                <a:lnTo>
                  <a:pt x="171957" y="121919"/>
                </a:lnTo>
                <a:lnTo>
                  <a:pt x="166050" y="115468"/>
                </a:lnTo>
                <a:lnTo>
                  <a:pt x="158988" y="110029"/>
                </a:lnTo>
                <a:lnTo>
                  <a:pt x="150758" y="105614"/>
                </a:lnTo>
                <a:lnTo>
                  <a:pt x="141350" y="102235"/>
                </a:lnTo>
                <a:lnTo>
                  <a:pt x="148040" y="98611"/>
                </a:lnTo>
                <a:lnTo>
                  <a:pt x="154003" y="94202"/>
                </a:lnTo>
                <a:lnTo>
                  <a:pt x="159228" y="88983"/>
                </a:lnTo>
                <a:lnTo>
                  <a:pt x="160886" y="86741"/>
                </a:lnTo>
                <a:lnTo>
                  <a:pt x="43942" y="86741"/>
                </a:lnTo>
                <a:lnTo>
                  <a:pt x="43942" y="36194"/>
                </a:lnTo>
                <a:lnTo>
                  <a:pt x="168584" y="36194"/>
                </a:lnTo>
                <a:lnTo>
                  <a:pt x="168261" y="35218"/>
                </a:lnTo>
                <a:lnTo>
                  <a:pt x="141858" y="6604"/>
                </a:lnTo>
                <a:lnTo>
                  <a:pt x="99262" y="123"/>
                </a:lnTo>
                <a:lnTo>
                  <a:pt x="0" y="0"/>
                </a:lnTo>
                <a:close/>
              </a:path>
              <a:path w="561975" h="222250">
                <a:moveTo>
                  <a:pt x="172696" y="123062"/>
                </a:moveTo>
                <a:lnTo>
                  <a:pt x="79628" y="123062"/>
                </a:lnTo>
                <a:lnTo>
                  <a:pt x="93293" y="123253"/>
                </a:lnTo>
                <a:lnTo>
                  <a:pt x="104362" y="123825"/>
                </a:lnTo>
                <a:lnTo>
                  <a:pt x="137159" y="146304"/>
                </a:lnTo>
                <a:lnTo>
                  <a:pt x="137159" y="160528"/>
                </a:lnTo>
                <a:lnTo>
                  <a:pt x="135127" y="166750"/>
                </a:lnTo>
                <a:lnTo>
                  <a:pt x="130936" y="171323"/>
                </a:lnTo>
                <a:lnTo>
                  <a:pt x="126873" y="175894"/>
                </a:lnTo>
                <a:lnTo>
                  <a:pt x="43942" y="181356"/>
                </a:lnTo>
                <a:lnTo>
                  <a:pt x="176823" y="181356"/>
                </a:lnTo>
                <a:lnTo>
                  <a:pt x="178841" y="176744"/>
                </a:lnTo>
                <a:lnTo>
                  <a:pt x="181022" y="169576"/>
                </a:lnTo>
                <a:lnTo>
                  <a:pt x="182322" y="162266"/>
                </a:lnTo>
                <a:lnTo>
                  <a:pt x="182752" y="154812"/>
                </a:lnTo>
                <a:lnTo>
                  <a:pt x="182084" y="145690"/>
                </a:lnTo>
                <a:lnTo>
                  <a:pt x="180070" y="137175"/>
                </a:lnTo>
                <a:lnTo>
                  <a:pt x="176698" y="129256"/>
                </a:lnTo>
                <a:lnTo>
                  <a:pt x="172696" y="123062"/>
                </a:lnTo>
                <a:close/>
              </a:path>
              <a:path w="561975" h="222250">
                <a:moveTo>
                  <a:pt x="168584" y="36194"/>
                </a:moveTo>
                <a:lnTo>
                  <a:pt x="43942" y="36194"/>
                </a:lnTo>
                <a:lnTo>
                  <a:pt x="83341" y="36242"/>
                </a:lnTo>
                <a:lnTo>
                  <a:pt x="94281" y="36385"/>
                </a:lnTo>
                <a:lnTo>
                  <a:pt x="123571" y="44704"/>
                </a:lnTo>
                <a:lnTo>
                  <a:pt x="127253" y="48894"/>
                </a:lnTo>
                <a:lnTo>
                  <a:pt x="129158" y="54356"/>
                </a:lnTo>
                <a:lnTo>
                  <a:pt x="129158" y="68199"/>
                </a:lnTo>
                <a:lnTo>
                  <a:pt x="93757" y="86550"/>
                </a:lnTo>
                <a:lnTo>
                  <a:pt x="43942" y="86741"/>
                </a:lnTo>
                <a:lnTo>
                  <a:pt x="160886" y="86741"/>
                </a:lnTo>
                <a:lnTo>
                  <a:pt x="171957" y="54863"/>
                </a:lnTo>
                <a:lnTo>
                  <a:pt x="171551" y="47982"/>
                </a:lnTo>
                <a:lnTo>
                  <a:pt x="170322" y="41433"/>
                </a:lnTo>
                <a:lnTo>
                  <a:pt x="168584" y="36194"/>
                </a:lnTo>
                <a:close/>
              </a:path>
              <a:path w="561975" h="222250">
                <a:moveTo>
                  <a:pt x="296799" y="56515"/>
                </a:moveTo>
                <a:lnTo>
                  <a:pt x="254761" y="66801"/>
                </a:lnTo>
                <a:lnTo>
                  <a:pt x="225678" y="96519"/>
                </a:lnTo>
                <a:lnTo>
                  <a:pt x="215392" y="136906"/>
                </a:lnTo>
                <a:lnTo>
                  <a:pt x="216034" y="150004"/>
                </a:lnTo>
                <a:lnTo>
                  <a:pt x="231397" y="192012"/>
                </a:lnTo>
                <a:lnTo>
                  <a:pt x="265602" y="216169"/>
                </a:lnTo>
                <a:lnTo>
                  <a:pt x="297052" y="221742"/>
                </a:lnTo>
                <a:lnTo>
                  <a:pt x="313912" y="220265"/>
                </a:lnTo>
                <a:lnTo>
                  <a:pt x="329247" y="215836"/>
                </a:lnTo>
                <a:lnTo>
                  <a:pt x="343058" y="208454"/>
                </a:lnTo>
                <a:lnTo>
                  <a:pt x="355346" y="198119"/>
                </a:lnTo>
                <a:lnTo>
                  <a:pt x="363853" y="187579"/>
                </a:lnTo>
                <a:lnTo>
                  <a:pt x="296925" y="187579"/>
                </a:lnTo>
                <a:lnTo>
                  <a:pt x="289065" y="186795"/>
                </a:lnTo>
                <a:lnTo>
                  <a:pt x="261016" y="159861"/>
                </a:lnTo>
                <a:lnTo>
                  <a:pt x="258190" y="139065"/>
                </a:lnTo>
                <a:lnTo>
                  <a:pt x="258901" y="128019"/>
                </a:lnTo>
                <a:lnTo>
                  <a:pt x="281860" y="93694"/>
                </a:lnTo>
                <a:lnTo>
                  <a:pt x="296925" y="90550"/>
                </a:lnTo>
                <a:lnTo>
                  <a:pt x="364266" y="90550"/>
                </a:lnTo>
                <a:lnTo>
                  <a:pt x="355600" y="79756"/>
                </a:lnTo>
                <a:lnTo>
                  <a:pt x="343340" y="69588"/>
                </a:lnTo>
                <a:lnTo>
                  <a:pt x="329438" y="62325"/>
                </a:lnTo>
                <a:lnTo>
                  <a:pt x="313916" y="57967"/>
                </a:lnTo>
                <a:lnTo>
                  <a:pt x="296799" y="56515"/>
                </a:lnTo>
                <a:close/>
              </a:path>
              <a:path w="561975" h="222250">
                <a:moveTo>
                  <a:pt x="364266" y="90550"/>
                </a:moveTo>
                <a:lnTo>
                  <a:pt x="296925" y="90550"/>
                </a:lnTo>
                <a:lnTo>
                  <a:pt x="304784" y="91336"/>
                </a:lnTo>
                <a:lnTo>
                  <a:pt x="311975" y="93694"/>
                </a:lnTo>
                <a:lnTo>
                  <a:pt x="334841" y="127859"/>
                </a:lnTo>
                <a:lnTo>
                  <a:pt x="335518" y="139065"/>
                </a:lnTo>
                <a:lnTo>
                  <a:pt x="334841" y="150004"/>
                </a:lnTo>
                <a:lnTo>
                  <a:pt x="311975" y="184451"/>
                </a:lnTo>
                <a:lnTo>
                  <a:pt x="296925" y="187579"/>
                </a:lnTo>
                <a:lnTo>
                  <a:pt x="363853" y="187579"/>
                </a:lnTo>
                <a:lnTo>
                  <a:pt x="365494" y="185546"/>
                </a:lnTo>
                <a:lnTo>
                  <a:pt x="372713" y="171450"/>
                </a:lnTo>
                <a:lnTo>
                  <a:pt x="377027" y="155829"/>
                </a:lnTo>
                <a:lnTo>
                  <a:pt x="378459" y="138684"/>
                </a:lnTo>
                <a:lnTo>
                  <a:pt x="377031" y="121654"/>
                </a:lnTo>
                <a:lnTo>
                  <a:pt x="372744" y="106172"/>
                </a:lnTo>
                <a:lnTo>
                  <a:pt x="365601" y="92213"/>
                </a:lnTo>
                <a:lnTo>
                  <a:pt x="364266" y="90550"/>
                </a:lnTo>
                <a:close/>
              </a:path>
              <a:path w="561975" h="222250">
                <a:moveTo>
                  <a:pt x="450469" y="60071"/>
                </a:moveTo>
                <a:lnTo>
                  <a:pt x="399414" y="60071"/>
                </a:lnTo>
                <a:lnTo>
                  <a:pt x="454025" y="136779"/>
                </a:lnTo>
                <a:lnTo>
                  <a:pt x="397001" y="218186"/>
                </a:lnTo>
                <a:lnTo>
                  <a:pt x="445897" y="218186"/>
                </a:lnTo>
                <a:lnTo>
                  <a:pt x="478408" y="169163"/>
                </a:lnTo>
                <a:lnTo>
                  <a:pt x="527472" y="169163"/>
                </a:lnTo>
                <a:lnTo>
                  <a:pt x="503427" y="134874"/>
                </a:lnTo>
                <a:lnTo>
                  <a:pt x="525902" y="103505"/>
                </a:lnTo>
                <a:lnTo>
                  <a:pt x="478408" y="103505"/>
                </a:lnTo>
                <a:lnTo>
                  <a:pt x="450469" y="60071"/>
                </a:lnTo>
                <a:close/>
              </a:path>
              <a:path w="561975" h="222250">
                <a:moveTo>
                  <a:pt x="527472" y="169163"/>
                </a:moveTo>
                <a:lnTo>
                  <a:pt x="478408" y="169163"/>
                </a:lnTo>
                <a:lnTo>
                  <a:pt x="510539" y="218186"/>
                </a:lnTo>
                <a:lnTo>
                  <a:pt x="561848" y="218186"/>
                </a:lnTo>
                <a:lnTo>
                  <a:pt x="527472" y="169163"/>
                </a:lnTo>
                <a:close/>
              </a:path>
              <a:path w="561975" h="222250">
                <a:moveTo>
                  <a:pt x="557022" y="60071"/>
                </a:moveTo>
                <a:lnTo>
                  <a:pt x="507873" y="60071"/>
                </a:lnTo>
                <a:lnTo>
                  <a:pt x="478408" y="103505"/>
                </a:lnTo>
                <a:lnTo>
                  <a:pt x="525902" y="103505"/>
                </a:lnTo>
                <a:lnTo>
                  <a:pt x="557022" y="60071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74963" y="4531614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293"/>
                </a:lnTo>
                <a:lnTo>
                  <a:pt x="40893" y="58293"/>
                </a:lnTo>
                <a:lnTo>
                  <a:pt x="82930" y="52831"/>
                </a:lnTo>
                <a:lnTo>
                  <a:pt x="86994" y="48260"/>
                </a:lnTo>
                <a:lnTo>
                  <a:pt x="91185" y="43687"/>
                </a:lnTo>
                <a:lnTo>
                  <a:pt x="93217" y="37465"/>
                </a:lnTo>
                <a:lnTo>
                  <a:pt x="93217" y="29718"/>
                </a:lnTo>
                <a:lnTo>
                  <a:pt x="93217" y="23241"/>
                </a:lnTo>
                <a:lnTo>
                  <a:pt x="60420" y="762"/>
                </a:lnTo>
                <a:lnTo>
                  <a:pt x="35686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189211" y="4499102"/>
            <a:ext cx="77470" cy="97155"/>
          </a:xfrm>
          <a:custGeom>
            <a:avLst/>
            <a:gdLst/>
            <a:ahLst/>
            <a:cxnLst/>
            <a:rect l="l" t="t" r="r" b="b"/>
            <a:pathLst>
              <a:path w="77470" h="97154">
                <a:moveTo>
                  <a:pt x="38735" y="0"/>
                </a:moveTo>
                <a:lnTo>
                  <a:pt x="2825" y="27781"/>
                </a:lnTo>
                <a:lnTo>
                  <a:pt x="0" y="48514"/>
                </a:lnTo>
                <a:lnTo>
                  <a:pt x="710" y="59614"/>
                </a:lnTo>
                <a:lnTo>
                  <a:pt x="23669" y="93900"/>
                </a:lnTo>
                <a:lnTo>
                  <a:pt x="38735" y="97028"/>
                </a:lnTo>
                <a:lnTo>
                  <a:pt x="46593" y="96244"/>
                </a:lnTo>
                <a:lnTo>
                  <a:pt x="74564" y="69230"/>
                </a:lnTo>
                <a:lnTo>
                  <a:pt x="77343" y="48260"/>
                </a:lnTo>
                <a:lnTo>
                  <a:pt x="76650" y="37308"/>
                </a:lnTo>
                <a:lnTo>
                  <a:pt x="53784" y="3143"/>
                </a:lnTo>
                <a:lnTo>
                  <a:pt x="38735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328022" y="4468621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2" y="0"/>
                </a:moveTo>
                <a:lnTo>
                  <a:pt x="53467" y="0"/>
                </a:lnTo>
                <a:lnTo>
                  <a:pt x="81406" y="43433"/>
                </a:lnTo>
                <a:lnTo>
                  <a:pt x="110871" y="0"/>
                </a:lnTo>
                <a:lnTo>
                  <a:pt x="160020" y="0"/>
                </a:lnTo>
                <a:lnTo>
                  <a:pt x="106425" y="74802"/>
                </a:lnTo>
                <a:lnTo>
                  <a:pt x="164846" y="158114"/>
                </a:lnTo>
                <a:lnTo>
                  <a:pt x="113537" y="158114"/>
                </a:lnTo>
                <a:lnTo>
                  <a:pt x="81406" y="109092"/>
                </a:lnTo>
                <a:lnTo>
                  <a:pt x="48895" y="158114"/>
                </a:lnTo>
                <a:lnTo>
                  <a:pt x="0" y="158114"/>
                </a:lnTo>
                <a:lnTo>
                  <a:pt x="57023" y="76707"/>
                </a:lnTo>
                <a:lnTo>
                  <a:pt x="2412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146413" y="4465065"/>
            <a:ext cx="163195" cy="165735"/>
          </a:xfrm>
          <a:custGeom>
            <a:avLst/>
            <a:gdLst/>
            <a:ahLst/>
            <a:cxnLst/>
            <a:rect l="l" t="t" r="r" b="b"/>
            <a:pathLst>
              <a:path w="163195" h="165735">
                <a:moveTo>
                  <a:pt x="81406" y="0"/>
                </a:moveTo>
                <a:lnTo>
                  <a:pt x="127948" y="13073"/>
                </a:lnTo>
                <a:lnTo>
                  <a:pt x="157352" y="49656"/>
                </a:lnTo>
                <a:lnTo>
                  <a:pt x="163067" y="82168"/>
                </a:lnTo>
                <a:lnTo>
                  <a:pt x="161635" y="99313"/>
                </a:lnTo>
                <a:lnTo>
                  <a:pt x="139953" y="141604"/>
                </a:lnTo>
                <a:lnTo>
                  <a:pt x="98520" y="163750"/>
                </a:lnTo>
                <a:lnTo>
                  <a:pt x="81660" y="165226"/>
                </a:lnTo>
                <a:lnTo>
                  <a:pt x="70923" y="164607"/>
                </a:lnTo>
                <a:lnTo>
                  <a:pt x="30968" y="149871"/>
                </a:lnTo>
                <a:lnTo>
                  <a:pt x="5786" y="116591"/>
                </a:lnTo>
                <a:lnTo>
                  <a:pt x="0" y="80390"/>
                </a:lnTo>
                <a:lnTo>
                  <a:pt x="642" y="70008"/>
                </a:lnTo>
                <a:lnTo>
                  <a:pt x="15956" y="30860"/>
                </a:lnTo>
                <a:lnTo>
                  <a:pt x="49063" y="5786"/>
                </a:lnTo>
                <a:lnTo>
                  <a:pt x="81406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974963" y="4444746"/>
            <a:ext cx="85725" cy="50800"/>
          </a:xfrm>
          <a:custGeom>
            <a:avLst/>
            <a:gdLst/>
            <a:ahLst/>
            <a:cxnLst/>
            <a:rect l="l" t="t" r="r" b="b"/>
            <a:pathLst>
              <a:path w="85725" h="50800">
                <a:moveTo>
                  <a:pt x="0" y="0"/>
                </a:moveTo>
                <a:lnTo>
                  <a:pt x="0" y="50545"/>
                </a:lnTo>
                <a:lnTo>
                  <a:pt x="28955" y="50545"/>
                </a:lnTo>
                <a:lnTo>
                  <a:pt x="68452" y="48894"/>
                </a:lnTo>
                <a:lnTo>
                  <a:pt x="78739" y="41909"/>
                </a:lnTo>
                <a:lnTo>
                  <a:pt x="83057" y="37591"/>
                </a:lnTo>
                <a:lnTo>
                  <a:pt x="85216" y="32003"/>
                </a:lnTo>
                <a:lnTo>
                  <a:pt x="85216" y="24891"/>
                </a:lnTo>
                <a:lnTo>
                  <a:pt x="85216" y="18160"/>
                </a:lnTo>
                <a:lnTo>
                  <a:pt x="83311" y="12699"/>
                </a:lnTo>
                <a:lnTo>
                  <a:pt x="79628" y="8508"/>
                </a:lnTo>
                <a:lnTo>
                  <a:pt x="75945" y="4190"/>
                </a:lnTo>
                <a:lnTo>
                  <a:pt x="25400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931020" y="4408551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122" y="0"/>
                </a:lnTo>
                <a:lnTo>
                  <a:pt x="99262" y="123"/>
                </a:lnTo>
                <a:lnTo>
                  <a:pt x="141858" y="6604"/>
                </a:lnTo>
                <a:lnTo>
                  <a:pt x="168261" y="35218"/>
                </a:lnTo>
                <a:lnTo>
                  <a:pt x="171957" y="54863"/>
                </a:lnTo>
                <a:lnTo>
                  <a:pt x="171453" y="62339"/>
                </a:lnTo>
                <a:lnTo>
                  <a:pt x="148040" y="98611"/>
                </a:lnTo>
                <a:lnTo>
                  <a:pt x="141350" y="102235"/>
                </a:lnTo>
                <a:lnTo>
                  <a:pt x="150758" y="105614"/>
                </a:lnTo>
                <a:lnTo>
                  <a:pt x="180070" y="137175"/>
                </a:lnTo>
                <a:lnTo>
                  <a:pt x="182752" y="154812"/>
                </a:lnTo>
                <a:lnTo>
                  <a:pt x="182322" y="162266"/>
                </a:lnTo>
                <a:lnTo>
                  <a:pt x="162534" y="201699"/>
                </a:lnTo>
                <a:lnTo>
                  <a:pt x="127380" y="216662"/>
                </a:lnTo>
                <a:lnTo>
                  <a:pt x="74168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24900" y="4236720"/>
            <a:ext cx="1054607" cy="6431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605898" y="4407661"/>
            <a:ext cx="145415" cy="222885"/>
          </a:xfrm>
          <a:custGeom>
            <a:avLst/>
            <a:gdLst/>
            <a:ahLst/>
            <a:cxnLst/>
            <a:rect l="l" t="t" r="r" b="b"/>
            <a:pathLst>
              <a:path w="145415" h="222885">
                <a:moveTo>
                  <a:pt x="40512" y="156210"/>
                </a:moveTo>
                <a:lnTo>
                  <a:pt x="0" y="161162"/>
                </a:lnTo>
                <a:lnTo>
                  <a:pt x="2567" y="174236"/>
                </a:lnTo>
                <a:lnTo>
                  <a:pt x="7207" y="186023"/>
                </a:lnTo>
                <a:lnTo>
                  <a:pt x="44656" y="218487"/>
                </a:lnTo>
                <a:lnTo>
                  <a:pt x="71754" y="222757"/>
                </a:lnTo>
                <a:lnTo>
                  <a:pt x="86733" y="221493"/>
                </a:lnTo>
                <a:lnTo>
                  <a:pt x="123951" y="202437"/>
                </a:lnTo>
                <a:lnTo>
                  <a:pt x="135209" y="188087"/>
                </a:lnTo>
                <a:lnTo>
                  <a:pt x="63373" y="188087"/>
                </a:lnTo>
                <a:lnTo>
                  <a:pt x="56515" y="185293"/>
                </a:lnTo>
                <a:lnTo>
                  <a:pt x="50926" y="179831"/>
                </a:lnTo>
                <a:lnTo>
                  <a:pt x="47067" y="175283"/>
                </a:lnTo>
                <a:lnTo>
                  <a:pt x="44053" y="169830"/>
                </a:lnTo>
                <a:lnTo>
                  <a:pt x="41872" y="163472"/>
                </a:lnTo>
                <a:lnTo>
                  <a:pt x="40512" y="156210"/>
                </a:lnTo>
                <a:close/>
              </a:path>
              <a:path w="145415" h="222885">
                <a:moveTo>
                  <a:pt x="131556" y="117475"/>
                </a:moveTo>
                <a:lnTo>
                  <a:pt x="81025" y="117475"/>
                </a:lnTo>
                <a:lnTo>
                  <a:pt x="88010" y="120650"/>
                </a:lnTo>
                <a:lnTo>
                  <a:pt x="93599" y="126745"/>
                </a:lnTo>
                <a:lnTo>
                  <a:pt x="97339" y="131744"/>
                </a:lnTo>
                <a:lnTo>
                  <a:pt x="99996" y="137588"/>
                </a:lnTo>
                <a:lnTo>
                  <a:pt x="101582" y="144266"/>
                </a:lnTo>
                <a:lnTo>
                  <a:pt x="102107" y="151764"/>
                </a:lnTo>
                <a:lnTo>
                  <a:pt x="101558" y="159642"/>
                </a:lnTo>
                <a:lnTo>
                  <a:pt x="80136" y="188087"/>
                </a:lnTo>
                <a:lnTo>
                  <a:pt x="135209" y="188087"/>
                </a:lnTo>
                <a:lnTo>
                  <a:pt x="139668" y="180133"/>
                </a:lnTo>
                <a:lnTo>
                  <a:pt x="143597" y="167380"/>
                </a:lnTo>
                <a:lnTo>
                  <a:pt x="144906" y="153543"/>
                </a:lnTo>
                <a:lnTo>
                  <a:pt x="144214" y="143996"/>
                </a:lnTo>
                <a:lnTo>
                  <a:pt x="142128" y="135175"/>
                </a:lnTo>
                <a:lnTo>
                  <a:pt x="138638" y="127093"/>
                </a:lnTo>
                <a:lnTo>
                  <a:pt x="133730" y="119761"/>
                </a:lnTo>
                <a:lnTo>
                  <a:pt x="131556" y="117475"/>
                </a:lnTo>
                <a:close/>
              </a:path>
              <a:path w="145415" h="222885">
                <a:moveTo>
                  <a:pt x="129980" y="34289"/>
                </a:moveTo>
                <a:lnTo>
                  <a:pt x="76453" y="34289"/>
                </a:lnTo>
                <a:lnTo>
                  <a:pt x="82296" y="36449"/>
                </a:lnTo>
                <a:lnTo>
                  <a:pt x="86614" y="40893"/>
                </a:lnTo>
                <a:lnTo>
                  <a:pt x="90931" y="45212"/>
                </a:lnTo>
                <a:lnTo>
                  <a:pt x="93218" y="51054"/>
                </a:lnTo>
                <a:lnTo>
                  <a:pt x="93218" y="67056"/>
                </a:lnTo>
                <a:lnTo>
                  <a:pt x="58293" y="86613"/>
                </a:lnTo>
                <a:lnTo>
                  <a:pt x="53721" y="120650"/>
                </a:lnTo>
                <a:lnTo>
                  <a:pt x="61214" y="118618"/>
                </a:lnTo>
                <a:lnTo>
                  <a:pt x="67564" y="117475"/>
                </a:lnTo>
                <a:lnTo>
                  <a:pt x="131556" y="117475"/>
                </a:lnTo>
                <a:lnTo>
                  <a:pt x="127636" y="113353"/>
                </a:lnTo>
                <a:lnTo>
                  <a:pt x="120602" y="108219"/>
                </a:lnTo>
                <a:lnTo>
                  <a:pt x="112639" y="104348"/>
                </a:lnTo>
                <a:lnTo>
                  <a:pt x="103758" y="101726"/>
                </a:lnTo>
                <a:lnTo>
                  <a:pt x="117500" y="92438"/>
                </a:lnTo>
                <a:lnTo>
                  <a:pt x="127301" y="81708"/>
                </a:lnTo>
                <a:lnTo>
                  <a:pt x="133173" y="69526"/>
                </a:lnTo>
                <a:lnTo>
                  <a:pt x="135127" y="55880"/>
                </a:lnTo>
                <a:lnTo>
                  <a:pt x="134173" y="46043"/>
                </a:lnTo>
                <a:lnTo>
                  <a:pt x="131302" y="36718"/>
                </a:lnTo>
                <a:lnTo>
                  <a:pt x="129980" y="34289"/>
                </a:lnTo>
                <a:close/>
              </a:path>
              <a:path w="145415" h="222885">
                <a:moveTo>
                  <a:pt x="70357" y="0"/>
                </a:moveTo>
                <a:lnTo>
                  <a:pt x="31009" y="10396"/>
                </a:lnTo>
                <a:lnTo>
                  <a:pt x="5435" y="47490"/>
                </a:lnTo>
                <a:lnTo>
                  <a:pt x="3175" y="56895"/>
                </a:lnTo>
                <a:lnTo>
                  <a:pt x="41655" y="63500"/>
                </a:lnTo>
                <a:lnTo>
                  <a:pt x="42799" y="53975"/>
                </a:lnTo>
                <a:lnTo>
                  <a:pt x="45847" y="46736"/>
                </a:lnTo>
                <a:lnTo>
                  <a:pt x="56006" y="36830"/>
                </a:lnTo>
                <a:lnTo>
                  <a:pt x="62102" y="34289"/>
                </a:lnTo>
                <a:lnTo>
                  <a:pt x="129980" y="34289"/>
                </a:lnTo>
                <a:lnTo>
                  <a:pt x="126501" y="27894"/>
                </a:lnTo>
                <a:lnTo>
                  <a:pt x="119760" y="19557"/>
                </a:lnTo>
                <a:lnTo>
                  <a:pt x="109737" y="10983"/>
                </a:lnTo>
                <a:lnTo>
                  <a:pt x="98155" y="4873"/>
                </a:lnTo>
                <a:lnTo>
                  <a:pt x="85024" y="1216"/>
                </a:lnTo>
                <a:lnTo>
                  <a:pt x="70357" y="0"/>
                </a:lnTo>
                <a:close/>
              </a:path>
            </a:pathLst>
          </a:custGeom>
          <a:solidFill>
            <a:srgbClr val="FBFBFC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605898" y="4407661"/>
            <a:ext cx="145415" cy="222885"/>
          </a:xfrm>
          <a:custGeom>
            <a:avLst/>
            <a:gdLst/>
            <a:ahLst/>
            <a:cxnLst/>
            <a:rect l="l" t="t" r="r" b="b"/>
            <a:pathLst>
              <a:path w="145415" h="222885">
                <a:moveTo>
                  <a:pt x="70357" y="0"/>
                </a:moveTo>
                <a:lnTo>
                  <a:pt x="109737" y="10983"/>
                </a:lnTo>
                <a:lnTo>
                  <a:pt x="134173" y="46043"/>
                </a:lnTo>
                <a:lnTo>
                  <a:pt x="135127" y="55880"/>
                </a:lnTo>
                <a:lnTo>
                  <a:pt x="133173" y="69526"/>
                </a:lnTo>
                <a:lnTo>
                  <a:pt x="127301" y="81708"/>
                </a:lnTo>
                <a:lnTo>
                  <a:pt x="117500" y="92438"/>
                </a:lnTo>
                <a:lnTo>
                  <a:pt x="103758" y="101726"/>
                </a:lnTo>
                <a:lnTo>
                  <a:pt x="112639" y="104348"/>
                </a:lnTo>
                <a:lnTo>
                  <a:pt x="142128" y="135175"/>
                </a:lnTo>
                <a:lnTo>
                  <a:pt x="144906" y="153543"/>
                </a:lnTo>
                <a:lnTo>
                  <a:pt x="143597" y="167380"/>
                </a:lnTo>
                <a:lnTo>
                  <a:pt x="123951" y="202437"/>
                </a:lnTo>
                <a:lnTo>
                  <a:pt x="86733" y="221493"/>
                </a:lnTo>
                <a:lnTo>
                  <a:pt x="71754" y="222757"/>
                </a:lnTo>
                <a:lnTo>
                  <a:pt x="57556" y="221688"/>
                </a:lnTo>
                <a:lnTo>
                  <a:pt x="22605" y="205739"/>
                </a:lnTo>
                <a:lnTo>
                  <a:pt x="0" y="161162"/>
                </a:lnTo>
                <a:lnTo>
                  <a:pt x="40512" y="156210"/>
                </a:lnTo>
                <a:lnTo>
                  <a:pt x="41872" y="163472"/>
                </a:lnTo>
                <a:lnTo>
                  <a:pt x="44053" y="169830"/>
                </a:lnTo>
                <a:lnTo>
                  <a:pt x="47067" y="175283"/>
                </a:lnTo>
                <a:lnTo>
                  <a:pt x="50926" y="179831"/>
                </a:lnTo>
                <a:lnTo>
                  <a:pt x="56515" y="185293"/>
                </a:lnTo>
                <a:lnTo>
                  <a:pt x="63373" y="188087"/>
                </a:lnTo>
                <a:lnTo>
                  <a:pt x="71500" y="188087"/>
                </a:lnTo>
                <a:lnTo>
                  <a:pt x="80136" y="188087"/>
                </a:lnTo>
                <a:lnTo>
                  <a:pt x="102107" y="151764"/>
                </a:lnTo>
                <a:lnTo>
                  <a:pt x="101582" y="144266"/>
                </a:lnTo>
                <a:lnTo>
                  <a:pt x="81025" y="117475"/>
                </a:lnTo>
                <a:lnTo>
                  <a:pt x="72898" y="117475"/>
                </a:lnTo>
                <a:lnTo>
                  <a:pt x="67564" y="117475"/>
                </a:lnTo>
                <a:lnTo>
                  <a:pt x="61214" y="118618"/>
                </a:lnTo>
                <a:lnTo>
                  <a:pt x="53721" y="120650"/>
                </a:lnTo>
                <a:lnTo>
                  <a:pt x="58293" y="86613"/>
                </a:lnTo>
                <a:lnTo>
                  <a:pt x="93218" y="67056"/>
                </a:lnTo>
                <a:lnTo>
                  <a:pt x="93218" y="58419"/>
                </a:lnTo>
                <a:lnTo>
                  <a:pt x="93218" y="51054"/>
                </a:lnTo>
                <a:lnTo>
                  <a:pt x="90931" y="45212"/>
                </a:lnTo>
                <a:lnTo>
                  <a:pt x="86614" y="40893"/>
                </a:lnTo>
                <a:lnTo>
                  <a:pt x="82296" y="36449"/>
                </a:lnTo>
                <a:lnTo>
                  <a:pt x="76453" y="34289"/>
                </a:lnTo>
                <a:lnTo>
                  <a:pt x="69215" y="34289"/>
                </a:lnTo>
                <a:lnTo>
                  <a:pt x="62102" y="34289"/>
                </a:lnTo>
                <a:lnTo>
                  <a:pt x="41655" y="63500"/>
                </a:lnTo>
                <a:lnTo>
                  <a:pt x="3175" y="56895"/>
                </a:lnTo>
                <a:lnTo>
                  <a:pt x="19718" y="19679"/>
                </a:lnTo>
                <a:lnTo>
                  <a:pt x="61598" y="408"/>
                </a:lnTo>
                <a:lnTo>
                  <a:pt x="70357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410700" y="4236720"/>
            <a:ext cx="544068" cy="6431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85959" y="4236720"/>
            <a:ext cx="460248" cy="6431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150095" y="4801742"/>
            <a:ext cx="997585" cy="696595"/>
          </a:xfrm>
          <a:custGeom>
            <a:avLst/>
            <a:gdLst/>
            <a:ahLst/>
            <a:cxnLst/>
            <a:rect l="l" t="t" r="r" b="b"/>
            <a:pathLst>
              <a:path w="997584" h="696595">
                <a:moveTo>
                  <a:pt x="46989" y="601979"/>
                </a:moveTo>
                <a:lnTo>
                  <a:pt x="43306" y="603376"/>
                </a:lnTo>
                <a:lnTo>
                  <a:pt x="41782" y="606551"/>
                </a:lnTo>
                <a:lnTo>
                  <a:pt x="0" y="696467"/>
                </a:lnTo>
                <a:lnTo>
                  <a:pt x="25498" y="694435"/>
                </a:lnTo>
                <a:lnTo>
                  <a:pt x="13970" y="694435"/>
                </a:lnTo>
                <a:lnTo>
                  <a:pt x="6730" y="684021"/>
                </a:lnTo>
                <a:lnTo>
                  <a:pt x="26035" y="670595"/>
                </a:lnTo>
                <a:lnTo>
                  <a:pt x="53339" y="611885"/>
                </a:lnTo>
                <a:lnTo>
                  <a:pt x="54736" y="608710"/>
                </a:lnTo>
                <a:lnTo>
                  <a:pt x="53467" y="604900"/>
                </a:lnTo>
                <a:lnTo>
                  <a:pt x="50164" y="603503"/>
                </a:lnTo>
                <a:lnTo>
                  <a:pt x="46989" y="601979"/>
                </a:lnTo>
                <a:close/>
              </a:path>
              <a:path w="997584" h="696595">
                <a:moveTo>
                  <a:pt x="26035" y="670595"/>
                </a:moveTo>
                <a:lnTo>
                  <a:pt x="6730" y="684021"/>
                </a:lnTo>
                <a:lnTo>
                  <a:pt x="13970" y="694435"/>
                </a:lnTo>
                <a:lnTo>
                  <a:pt x="17622" y="691895"/>
                </a:lnTo>
                <a:lnTo>
                  <a:pt x="16128" y="691895"/>
                </a:lnTo>
                <a:lnTo>
                  <a:pt x="9905" y="682878"/>
                </a:lnTo>
                <a:lnTo>
                  <a:pt x="20722" y="682019"/>
                </a:lnTo>
                <a:lnTo>
                  <a:pt x="26035" y="670595"/>
                </a:lnTo>
                <a:close/>
              </a:path>
              <a:path w="997584" h="696595">
                <a:moveTo>
                  <a:pt x="101346" y="675639"/>
                </a:moveTo>
                <a:lnTo>
                  <a:pt x="33254" y="681023"/>
                </a:lnTo>
                <a:lnTo>
                  <a:pt x="13970" y="694435"/>
                </a:lnTo>
                <a:lnTo>
                  <a:pt x="25498" y="694435"/>
                </a:lnTo>
                <a:lnTo>
                  <a:pt x="98805" y="688593"/>
                </a:lnTo>
                <a:lnTo>
                  <a:pt x="102361" y="688212"/>
                </a:lnTo>
                <a:lnTo>
                  <a:pt x="104901" y="685164"/>
                </a:lnTo>
                <a:lnTo>
                  <a:pt x="104394" y="678179"/>
                </a:lnTo>
                <a:lnTo>
                  <a:pt x="101346" y="675639"/>
                </a:lnTo>
                <a:close/>
              </a:path>
              <a:path w="997584" h="696595">
                <a:moveTo>
                  <a:pt x="20722" y="682019"/>
                </a:moveTo>
                <a:lnTo>
                  <a:pt x="9905" y="682878"/>
                </a:lnTo>
                <a:lnTo>
                  <a:pt x="16128" y="691895"/>
                </a:lnTo>
                <a:lnTo>
                  <a:pt x="20722" y="682019"/>
                </a:lnTo>
                <a:close/>
              </a:path>
              <a:path w="997584" h="696595">
                <a:moveTo>
                  <a:pt x="33254" y="681023"/>
                </a:moveTo>
                <a:lnTo>
                  <a:pt x="20722" y="682019"/>
                </a:lnTo>
                <a:lnTo>
                  <a:pt x="16128" y="691895"/>
                </a:lnTo>
                <a:lnTo>
                  <a:pt x="17622" y="691895"/>
                </a:lnTo>
                <a:lnTo>
                  <a:pt x="33254" y="681023"/>
                </a:lnTo>
                <a:close/>
              </a:path>
              <a:path w="997584" h="696595">
                <a:moveTo>
                  <a:pt x="990219" y="0"/>
                </a:moveTo>
                <a:lnTo>
                  <a:pt x="26035" y="670595"/>
                </a:lnTo>
                <a:lnTo>
                  <a:pt x="20722" y="682019"/>
                </a:lnTo>
                <a:lnTo>
                  <a:pt x="33254" y="681023"/>
                </a:lnTo>
                <a:lnTo>
                  <a:pt x="997457" y="10413"/>
                </a:lnTo>
                <a:lnTo>
                  <a:pt x="99021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8696706" y="5106670"/>
            <a:ext cx="76009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z-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2539" y="109728"/>
            <a:ext cx="882396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7255" y="213359"/>
            <a:ext cx="12847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64307" y="109728"/>
            <a:ext cx="653795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30423" y="213359"/>
            <a:ext cx="757427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00172" y="109728"/>
            <a:ext cx="64922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</a:t>
            </a:r>
            <a:r>
              <a:rPr dirty="0" sz="3200"/>
              <a:t>1 </a:t>
            </a:r>
            <a:r>
              <a:rPr dirty="0"/>
              <a:t>ĐỊNH</a:t>
            </a:r>
            <a:r>
              <a:rPr dirty="0" spc="520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13" name="object 13"/>
          <p:cNvSpPr/>
          <p:nvPr/>
        </p:nvSpPr>
        <p:spPr>
          <a:xfrm>
            <a:off x="685800" y="1209675"/>
            <a:ext cx="4572000" cy="450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24539" y="6014389"/>
            <a:ext cx="386715" cy="386715"/>
          </a:xfrm>
          <a:custGeom>
            <a:avLst/>
            <a:gdLst/>
            <a:ahLst/>
            <a:cxnLst/>
            <a:rect l="l" t="t" r="r" b="b"/>
            <a:pathLst>
              <a:path w="386715" h="386714">
                <a:moveTo>
                  <a:pt x="386460" y="0"/>
                </a:moveTo>
                <a:lnTo>
                  <a:pt x="77342" y="77279"/>
                </a:lnTo>
                <a:lnTo>
                  <a:pt x="0" y="386410"/>
                </a:lnTo>
                <a:lnTo>
                  <a:pt x="38646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15000" y="914400"/>
            <a:ext cx="6096000" cy="5486400"/>
          </a:xfrm>
          <a:custGeom>
            <a:avLst/>
            <a:gdLst/>
            <a:ahLst/>
            <a:cxnLst/>
            <a:rect l="l" t="t" r="r" b="b"/>
            <a:pathLst>
              <a:path w="6096000" h="5486400">
                <a:moveTo>
                  <a:pt x="5709539" y="5486400"/>
                </a:moveTo>
                <a:lnTo>
                  <a:pt x="5786882" y="5177269"/>
                </a:lnTo>
                <a:lnTo>
                  <a:pt x="6096000" y="5099989"/>
                </a:lnTo>
                <a:lnTo>
                  <a:pt x="5709539" y="5486400"/>
                </a:lnTo>
                <a:lnTo>
                  <a:pt x="0" y="5486400"/>
                </a:lnTo>
                <a:lnTo>
                  <a:pt x="0" y="0"/>
                </a:lnTo>
                <a:lnTo>
                  <a:pt x="6096000" y="0"/>
                </a:lnTo>
                <a:lnTo>
                  <a:pt x="6096000" y="509998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07810" y="1143000"/>
            <a:ext cx="4067175" cy="4867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39110" y="2200275"/>
            <a:ext cx="103505" cy="990600"/>
          </a:xfrm>
          <a:custGeom>
            <a:avLst/>
            <a:gdLst/>
            <a:ahLst/>
            <a:cxnLst/>
            <a:rect l="l" t="t" r="r" b="b"/>
            <a:pathLst>
              <a:path w="103505" h="990600">
                <a:moveTo>
                  <a:pt x="7112" y="894588"/>
                </a:moveTo>
                <a:lnTo>
                  <a:pt x="1015" y="898144"/>
                </a:lnTo>
                <a:lnTo>
                  <a:pt x="0" y="901953"/>
                </a:lnTo>
                <a:lnTo>
                  <a:pt x="51688" y="990600"/>
                </a:lnTo>
                <a:lnTo>
                  <a:pt x="59020" y="978026"/>
                </a:lnTo>
                <a:lnTo>
                  <a:pt x="45338" y="978026"/>
                </a:lnTo>
                <a:lnTo>
                  <a:pt x="45338" y="954604"/>
                </a:lnTo>
                <a:lnTo>
                  <a:pt x="10921" y="895603"/>
                </a:lnTo>
                <a:lnTo>
                  <a:pt x="7112" y="894588"/>
                </a:lnTo>
                <a:close/>
              </a:path>
              <a:path w="103505" h="990600">
                <a:moveTo>
                  <a:pt x="45338" y="954604"/>
                </a:moveTo>
                <a:lnTo>
                  <a:pt x="45338" y="978026"/>
                </a:lnTo>
                <a:lnTo>
                  <a:pt x="58038" y="978026"/>
                </a:lnTo>
                <a:lnTo>
                  <a:pt x="58038" y="974851"/>
                </a:lnTo>
                <a:lnTo>
                  <a:pt x="46227" y="974851"/>
                </a:lnTo>
                <a:lnTo>
                  <a:pt x="51688" y="965490"/>
                </a:lnTo>
                <a:lnTo>
                  <a:pt x="45338" y="954604"/>
                </a:lnTo>
                <a:close/>
              </a:path>
              <a:path w="103505" h="990600">
                <a:moveTo>
                  <a:pt x="96265" y="894588"/>
                </a:moveTo>
                <a:lnTo>
                  <a:pt x="92456" y="895603"/>
                </a:lnTo>
                <a:lnTo>
                  <a:pt x="58038" y="954604"/>
                </a:lnTo>
                <a:lnTo>
                  <a:pt x="58038" y="978026"/>
                </a:lnTo>
                <a:lnTo>
                  <a:pt x="59020" y="978026"/>
                </a:lnTo>
                <a:lnTo>
                  <a:pt x="103377" y="901953"/>
                </a:lnTo>
                <a:lnTo>
                  <a:pt x="102362" y="898144"/>
                </a:lnTo>
                <a:lnTo>
                  <a:pt x="96265" y="894588"/>
                </a:lnTo>
                <a:close/>
              </a:path>
              <a:path w="103505" h="990600">
                <a:moveTo>
                  <a:pt x="51688" y="965490"/>
                </a:moveTo>
                <a:lnTo>
                  <a:pt x="46227" y="974851"/>
                </a:lnTo>
                <a:lnTo>
                  <a:pt x="57150" y="974851"/>
                </a:lnTo>
                <a:lnTo>
                  <a:pt x="51688" y="965490"/>
                </a:lnTo>
                <a:close/>
              </a:path>
              <a:path w="103505" h="990600">
                <a:moveTo>
                  <a:pt x="58038" y="954604"/>
                </a:moveTo>
                <a:lnTo>
                  <a:pt x="51688" y="965490"/>
                </a:lnTo>
                <a:lnTo>
                  <a:pt x="57150" y="974851"/>
                </a:lnTo>
                <a:lnTo>
                  <a:pt x="58038" y="974851"/>
                </a:lnTo>
                <a:lnTo>
                  <a:pt x="58038" y="954604"/>
                </a:lnTo>
                <a:close/>
              </a:path>
              <a:path w="103505" h="990600">
                <a:moveTo>
                  <a:pt x="51688" y="25109"/>
                </a:moveTo>
                <a:lnTo>
                  <a:pt x="45338" y="35995"/>
                </a:lnTo>
                <a:lnTo>
                  <a:pt x="45338" y="954604"/>
                </a:lnTo>
                <a:lnTo>
                  <a:pt x="51688" y="965490"/>
                </a:lnTo>
                <a:lnTo>
                  <a:pt x="58038" y="9546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5" h="990600">
                <a:moveTo>
                  <a:pt x="51688" y="0"/>
                </a:moveTo>
                <a:lnTo>
                  <a:pt x="0" y="88646"/>
                </a:lnTo>
                <a:lnTo>
                  <a:pt x="1015" y="92455"/>
                </a:lnTo>
                <a:lnTo>
                  <a:pt x="7112" y="96012"/>
                </a:lnTo>
                <a:lnTo>
                  <a:pt x="10921" y="94996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5" h="9906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6"/>
                </a:lnTo>
                <a:lnTo>
                  <a:pt x="96265" y="96012"/>
                </a:lnTo>
                <a:lnTo>
                  <a:pt x="102362" y="92455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5" h="9906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5" h="9906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5" h="9906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5774" y="3672585"/>
            <a:ext cx="534035" cy="103505"/>
          </a:xfrm>
          <a:custGeom>
            <a:avLst/>
            <a:gdLst/>
            <a:ahLst/>
            <a:cxnLst/>
            <a:rect l="l" t="t" r="r" b="b"/>
            <a:pathLst>
              <a:path w="534035" h="103504">
                <a:moveTo>
                  <a:pt x="88633" y="0"/>
                </a:moveTo>
                <a:lnTo>
                  <a:pt x="0" y="51688"/>
                </a:lnTo>
                <a:lnTo>
                  <a:pt x="88633" y="103377"/>
                </a:lnTo>
                <a:lnTo>
                  <a:pt x="92519" y="102362"/>
                </a:lnTo>
                <a:lnTo>
                  <a:pt x="96050" y="96265"/>
                </a:lnTo>
                <a:lnTo>
                  <a:pt x="95021" y="92456"/>
                </a:lnTo>
                <a:lnTo>
                  <a:pt x="36039" y="58038"/>
                </a:lnTo>
                <a:lnTo>
                  <a:pt x="12598" y="58038"/>
                </a:lnTo>
                <a:lnTo>
                  <a:pt x="12598" y="45338"/>
                </a:lnTo>
                <a:lnTo>
                  <a:pt x="36039" y="45338"/>
                </a:lnTo>
                <a:lnTo>
                  <a:pt x="95021" y="10921"/>
                </a:lnTo>
                <a:lnTo>
                  <a:pt x="96050" y="7112"/>
                </a:lnTo>
                <a:lnTo>
                  <a:pt x="92519" y="1015"/>
                </a:lnTo>
                <a:lnTo>
                  <a:pt x="88633" y="0"/>
                </a:lnTo>
                <a:close/>
              </a:path>
              <a:path w="534035" h="103504">
                <a:moveTo>
                  <a:pt x="508293" y="51688"/>
                </a:moveTo>
                <a:lnTo>
                  <a:pt x="438429" y="92456"/>
                </a:lnTo>
                <a:lnTo>
                  <a:pt x="437400" y="96265"/>
                </a:lnTo>
                <a:lnTo>
                  <a:pt x="440931" y="102362"/>
                </a:lnTo>
                <a:lnTo>
                  <a:pt x="444817" y="103377"/>
                </a:lnTo>
                <a:lnTo>
                  <a:pt x="522562" y="58038"/>
                </a:lnTo>
                <a:lnTo>
                  <a:pt x="520852" y="58038"/>
                </a:lnTo>
                <a:lnTo>
                  <a:pt x="520852" y="57150"/>
                </a:lnTo>
                <a:lnTo>
                  <a:pt x="517652" y="57150"/>
                </a:lnTo>
                <a:lnTo>
                  <a:pt x="508293" y="51688"/>
                </a:lnTo>
                <a:close/>
              </a:path>
              <a:path w="534035" h="103504">
                <a:moveTo>
                  <a:pt x="36039" y="45338"/>
                </a:moveTo>
                <a:lnTo>
                  <a:pt x="12598" y="45338"/>
                </a:lnTo>
                <a:lnTo>
                  <a:pt x="12598" y="58038"/>
                </a:lnTo>
                <a:lnTo>
                  <a:pt x="36039" y="58038"/>
                </a:lnTo>
                <a:lnTo>
                  <a:pt x="34516" y="57150"/>
                </a:lnTo>
                <a:lnTo>
                  <a:pt x="15798" y="57150"/>
                </a:lnTo>
                <a:lnTo>
                  <a:pt x="15798" y="46227"/>
                </a:lnTo>
                <a:lnTo>
                  <a:pt x="34516" y="46227"/>
                </a:lnTo>
                <a:lnTo>
                  <a:pt x="36039" y="45338"/>
                </a:lnTo>
                <a:close/>
              </a:path>
              <a:path w="534035" h="103504">
                <a:moveTo>
                  <a:pt x="497411" y="45338"/>
                </a:moveTo>
                <a:lnTo>
                  <a:pt x="36039" y="45338"/>
                </a:lnTo>
                <a:lnTo>
                  <a:pt x="25157" y="51688"/>
                </a:lnTo>
                <a:lnTo>
                  <a:pt x="36039" y="58038"/>
                </a:lnTo>
                <a:lnTo>
                  <a:pt x="497411" y="58038"/>
                </a:lnTo>
                <a:lnTo>
                  <a:pt x="508293" y="51688"/>
                </a:lnTo>
                <a:lnTo>
                  <a:pt x="497411" y="45338"/>
                </a:lnTo>
                <a:close/>
              </a:path>
              <a:path w="534035" h="103504">
                <a:moveTo>
                  <a:pt x="522560" y="45338"/>
                </a:moveTo>
                <a:lnTo>
                  <a:pt x="520852" y="45338"/>
                </a:lnTo>
                <a:lnTo>
                  <a:pt x="520852" y="58038"/>
                </a:lnTo>
                <a:lnTo>
                  <a:pt x="522562" y="58038"/>
                </a:lnTo>
                <a:lnTo>
                  <a:pt x="533450" y="51688"/>
                </a:lnTo>
                <a:lnTo>
                  <a:pt x="522560" y="45338"/>
                </a:lnTo>
                <a:close/>
              </a:path>
              <a:path w="534035" h="103504">
                <a:moveTo>
                  <a:pt x="15798" y="46227"/>
                </a:moveTo>
                <a:lnTo>
                  <a:pt x="15798" y="57150"/>
                </a:lnTo>
                <a:lnTo>
                  <a:pt x="25157" y="51688"/>
                </a:lnTo>
                <a:lnTo>
                  <a:pt x="15798" y="46227"/>
                </a:lnTo>
                <a:close/>
              </a:path>
              <a:path w="534035" h="103504">
                <a:moveTo>
                  <a:pt x="25157" y="51688"/>
                </a:moveTo>
                <a:lnTo>
                  <a:pt x="15798" y="57150"/>
                </a:lnTo>
                <a:lnTo>
                  <a:pt x="34516" y="57150"/>
                </a:lnTo>
                <a:lnTo>
                  <a:pt x="25157" y="51688"/>
                </a:lnTo>
                <a:close/>
              </a:path>
              <a:path w="534035" h="103504">
                <a:moveTo>
                  <a:pt x="517652" y="46227"/>
                </a:moveTo>
                <a:lnTo>
                  <a:pt x="508293" y="51688"/>
                </a:lnTo>
                <a:lnTo>
                  <a:pt x="517652" y="57150"/>
                </a:lnTo>
                <a:lnTo>
                  <a:pt x="517652" y="46227"/>
                </a:lnTo>
                <a:close/>
              </a:path>
              <a:path w="534035" h="103504">
                <a:moveTo>
                  <a:pt x="520852" y="46227"/>
                </a:moveTo>
                <a:lnTo>
                  <a:pt x="517652" y="46227"/>
                </a:lnTo>
                <a:lnTo>
                  <a:pt x="517652" y="57150"/>
                </a:lnTo>
                <a:lnTo>
                  <a:pt x="520852" y="57150"/>
                </a:lnTo>
                <a:lnTo>
                  <a:pt x="520852" y="46227"/>
                </a:lnTo>
                <a:close/>
              </a:path>
              <a:path w="534035" h="103504">
                <a:moveTo>
                  <a:pt x="34516" y="46227"/>
                </a:moveTo>
                <a:lnTo>
                  <a:pt x="15798" y="46227"/>
                </a:lnTo>
                <a:lnTo>
                  <a:pt x="25157" y="51688"/>
                </a:lnTo>
                <a:lnTo>
                  <a:pt x="34516" y="46227"/>
                </a:lnTo>
                <a:close/>
              </a:path>
              <a:path w="534035" h="103504">
                <a:moveTo>
                  <a:pt x="444817" y="0"/>
                </a:moveTo>
                <a:lnTo>
                  <a:pt x="440931" y="1015"/>
                </a:lnTo>
                <a:lnTo>
                  <a:pt x="437400" y="7112"/>
                </a:lnTo>
                <a:lnTo>
                  <a:pt x="438429" y="10921"/>
                </a:lnTo>
                <a:lnTo>
                  <a:pt x="508293" y="51688"/>
                </a:lnTo>
                <a:lnTo>
                  <a:pt x="517652" y="46227"/>
                </a:lnTo>
                <a:lnTo>
                  <a:pt x="520852" y="46227"/>
                </a:lnTo>
                <a:lnTo>
                  <a:pt x="520852" y="45338"/>
                </a:lnTo>
                <a:lnTo>
                  <a:pt x="522560" y="45338"/>
                </a:lnTo>
                <a:lnTo>
                  <a:pt x="444817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06420" y="2556002"/>
            <a:ext cx="1026794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:</a:t>
            </a:r>
            <a:r>
              <a:rPr dirty="0" sz="1800" spc="-10">
                <a:latin typeface="Arial"/>
                <a:cs typeface="Arial"/>
              </a:rPr>
              <a:t>100</a:t>
            </a:r>
            <a:r>
              <a:rPr dirty="0" sz="1800" spc="-10">
                <a:latin typeface="Arial"/>
                <a:cs typeface="Arial"/>
              </a:rPr>
              <a:t>px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021" y="3894073"/>
            <a:ext cx="8877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t:</a:t>
            </a:r>
            <a:r>
              <a:rPr dirty="0" sz="1800" spc="-10">
                <a:latin typeface="Arial"/>
                <a:cs typeface="Arial"/>
              </a:rPr>
              <a:t>50</a:t>
            </a:r>
            <a:r>
              <a:rPr dirty="0" sz="1800" spc="-10">
                <a:latin typeface="Arial"/>
                <a:cs typeface="Arial"/>
              </a:rPr>
              <a:t>px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6906" y="5936081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20">
                <a:moveTo>
                  <a:pt x="312293" y="0"/>
                </a:moveTo>
                <a:lnTo>
                  <a:pt x="62484" y="62471"/>
                </a:lnTo>
                <a:lnTo>
                  <a:pt x="0" y="312318"/>
                </a:lnTo>
                <a:lnTo>
                  <a:pt x="31229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4400" y="1066800"/>
            <a:ext cx="4114800" cy="5181600"/>
          </a:xfrm>
          <a:custGeom>
            <a:avLst/>
            <a:gdLst/>
            <a:ahLst/>
            <a:cxnLst/>
            <a:rect l="l" t="t" r="r" b="b"/>
            <a:pathLst>
              <a:path w="4114800" h="5181600">
                <a:moveTo>
                  <a:pt x="3802506" y="5181600"/>
                </a:moveTo>
                <a:lnTo>
                  <a:pt x="3864991" y="4931752"/>
                </a:lnTo>
                <a:lnTo>
                  <a:pt x="4114800" y="4869281"/>
                </a:lnTo>
                <a:lnTo>
                  <a:pt x="3802506" y="5181600"/>
                </a:lnTo>
                <a:lnTo>
                  <a:pt x="0" y="51816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86928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2539" y="109728"/>
            <a:ext cx="882396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7255" y="213359"/>
            <a:ext cx="12847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64307" y="109728"/>
            <a:ext cx="653795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0423" y="213359"/>
            <a:ext cx="757427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0172" y="109728"/>
            <a:ext cx="64922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</a:t>
            </a:r>
            <a:r>
              <a:rPr dirty="0" sz="3200"/>
              <a:t>2 </a:t>
            </a:r>
            <a:r>
              <a:rPr dirty="0"/>
              <a:t>ĐỊNH</a:t>
            </a:r>
            <a:r>
              <a:rPr dirty="0" spc="520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457200" y="1066800"/>
            <a:ext cx="4133850" cy="450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53000" y="1562100"/>
            <a:ext cx="3505200" cy="3733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10600" y="1752600"/>
            <a:ext cx="3200400" cy="2667000"/>
          </a:xfrm>
          <a:custGeom>
            <a:avLst/>
            <a:gdLst/>
            <a:ahLst/>
            <a:cxnLst/>
            <a:rect l="l" t="t" r="r" b="b"/>
            <a:pathLst>
              <a:path w="3200400" h="2667000">
                <a:moveTo>
                  <a:pt x="3200400" y="0"/>
                </a:moveTo>
                <a:lnTo>
                  <a:pt x="0" y="0"/>
                </a:lnTo>
                <a:lnTo>
                  <a:pt x="0" y="2667000"/>
                </a:lnTo>
                <a:lnTo>
                  <a:pt x="2987675" y="2667000"/>
                </a:lnTo>
                <a:lnTo>
                  <a:pt x="3200400" y="2454275"/>
                </a:lnTo>
                <a:lnTo>
                  <a:pt x="3200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598275" y="4206875"/>
            <a:ext cx="212725" cy="212725"/>
          </a:xfrm>
          <a:custGeom>
            <a:avLst/>
            <a:gdLst/>
            <a:ahLst/>
            <a:cxnLst/>
            <a:rect l="l" t="t" r="r" b="b"/>
            <a:pathLst>
              <a:path w="212725" h="212725">
                <a:moveTo>
                  <a:pt x="212725" y="0"/>
                </a:moveTo>
                <a:lnTo>
                  <a:pt x="42545" y="42544"/>
                </a:lnTo>
                <a:lnTo>
                  <a:pt x="0" y="212725"/>
                </a:lnTo>
                <a:lnTo>
                  <a:pt x="2127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10600" y="1752600"/>
            <a:ext cx="3200400" cy="2667000"/>
          </a:xfrm>
          <a:custGeom>
            <a:avLst/>
            <a:gdLst/>
            <a:ahLst/>
            <a:cxnLst/>
            <a:rect l="l" t="t" r="r" b="b"/>
            <a:pathLst>
              <a:path w="3200400" h="2667000">
                <a:moveTo>
                  <a:pt x="2987675" y="2667000"/>
                </a:moveTo>
                <a:lnTo>
                  <a:pt x="3030220" y="2496820"/>
                </a:lnTo>
                <a:lnTo>
                  <a:pt x="3200400" y="2454275"/>
                </a:lnTo>
                <a:lnTo>
                  <a:pt x="2987675" y="2667000"/>
                </a:lnTo>
                <a:lnTo>
                  <a:pt x="0" y="2667000"/>
                </a:lnTo>
                <a:lnTo>
                  <a:pt x="0" y="0"/>
                </a:lnTo>
                <a:lnTo>
                  <a:pt x="3200400" y="0"/>
                </a:lnTo>
                <a:lnTo>
                  <a:pt x="3200400" y="245427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91600" y="1981200"/>
            <a:ext cx="2686050" cy="1828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0" y="3080130"/>
            <a:ext cx="2212340" cy="824865"/>
          </a:xfrm>
          <a:custGeom>
            <a:avLst/>
            <a:gdLst/>
            <a:ahLst/>
            <a:cxnLst/>
            <a:rect l="l" t="t" r="r" b="b"/>
            <a:pathLst>
              <a:path w="2212340" h="824864">
                <a:moveTo>
                  <a:pt x="69723" y="726948"/>
                </a:moveTo>
                <a:lnTo>
                  <a:pt x="65659" y="727329"/>
                </a:lnTo>
                <a:lnTo>
                  <a:pt x="63500" y="729996"/>
                </a:lnTo>
                <a:lnTo>
                  <a:pt x="0" y="806069"/>
                </a:lnTo>
                <a:lnTo>
                  <a:pt x="100964" y="824484"/>
                </a:lnTo>
                <a:lnTo>
                  <a:pt x="104267" y="822198"/>
                </a:lnTo>
                <a:lnTo>
                  <a:pt x="105536" y="815340"/>
                </a:lnTo>
                <a:lnTo>
                  <a:pt x="103250" y="812038"/>
                </a:lnTo>
                <a:lnTo>
                  <a:pt x="79571" y="807720"/>
                </a:lnTo>
                <a:lnTo>
                  <a:pt x="13970" y="807720"/>
                </a:lnTo>
                <a:lnTo>
                  <a:pt x="9651" y="795782"/>
                </a:lnTo>
                <a:lnTo>
                  <a:pt x="31668" y="787810"/>
                </a:lnTo>
                <a:lnTo>
                  <a:pt x="73151" y="738124"/>
                </a:lnTo>
                <a:lnTo>
                  <a:pt x="75437" y="735457"/>
                </a:lnTo>
                <a:lnTo>
                  <a:pt x="75057" y="731393"/>
                </a:lnTo>
                <a:lnTo>
                  <a:pt x="72389" y="729234"/>
                </a:lnTo>
                <a:lnTo>
                  <a:pt x="69723" y="726948"/>
                </a:lnTo>
                <a:close/>
              </a:path>
              <a:path w="2212340" h="824864">
                <a:moveTo>
                  <a:pt x="31668" y="787810"/>
                </a:moveTo>
                <a:lnTo>
                  <a:pt x="9651" y="795782"/>
                </a:lnTo>
                <a:lnTo>
                  <a:pt x="13970" y="807720"/>
                </a:lnTo>
                <a:lnTo>
                  <a:pt x="19231" y="805815"/>
                </a:lnTo>
                <a:lnTo>
                  <a:pt x="16637" y="805815"/>
                </a:lnTo>
                <a:lnTo>
                  <a:pt x="12953" y="795528"/>
                </a:lnTo>
                <a:lnTo>
                  <a:pt x="25225" y="795528"/>
                </a:lnTo>
                <a:lnTo>
                  <a:pt x="31668" y="787810"/>
                </a:lnTo>
                <a:close/>
              </a:path>
              <a:path w="2212340" h="824864">
                <a:moveTo>
                  <a:pt x="35996" y="799745"/>
                </a:moveTo>
                <a:lnTo>
                  <a:pt x="13970" y="807720"/>
                </a:lnTo>
                <a:lnTo>
                  <a:pt x="79571" y="807720"/>
                </a:lnTo>
                <a:lnTo>
                  <a:pt x="35996" y="799745"/>
                </a:lnTo>
                <a:close/>
              </a:path>
              <a:path w="2212340" h="824864">
                <a:moveTo>
                  <a:pt x="12953" y="795528"/>
                </a:moveTo>
                <a:lnTo>
                  <a:pt x="16637" y="805815"/>
                </a:lnTo>
                <a:lnTo>
                  <a:pt x="23599" y="797476"/>
                </a:lnTo>
                <a:lnTo>
                  <a:pt x="12953" y="795528"/>
                </a:lnTo>
                <a:close/>
              </a:path>
              <a:path w="2212340" h="824864">
                <a:moveTo>
                  <a:pt x="23599" y="797476"/>
                </a:moveTo>
                <a:lnTo>
                  <a:pt x="16637" y="805815"/>
                </a:lnTo>
                <a:lnTo>
                  <a:pt x="19231" y="805815"/>
                </a:lnTo>
                <a:lnTo>
                  <a:pt x="35996" y="799745"/>
                </a:lnTo>
                <a:lnTo>
                  <a:pt x="23599" y="797476"/>
                </a:lnTo>
                <a:close/>
              </a:path>
              <a:path w="2212340" h="824864">
                <a:moveTo>
                  <a:pt x="2207641" y="0"/>
                </a:moveTo>
                <a:lnTo>
                  <a:pt x="31668" y="787810"/>
                </a:lnTo>
                <a:lnTo>
                  <a:pt x="23599" y="797476"/>
                </a:lnTo>
                <a:lnTo>
                  <a:pt x="35996" y="799745"/>
                </a:lnTo>
                <a:lnTo>
                  <a:pt x="2211958" y="11938"/>
                </a:lnTo>
                <a:lnTo>
                  <a:pt x="2207641" y="0"/>
                </a:lnTo>
                <a:close/>
              </a:path>
              <a:path w="2212340" h="824864">
                <a:moveTo>
                  <a:pt x="25225" y="795528"/>
                </a:moveTo>
                <a:lnTo>
                  <a:pt x="12953" y="795528"/>
                </a:lnTo>
                <a:lnTo>
                  <a:pt x="23599" y="797476"/>
                </a:lnTo>
                <a:lnTo>
                  <a:pt x="25225" y="7955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52800" y="4367910"/>
            <a:ext cx="533400" cy="103505"/>
          </a:xfrm>
          <a:custGeom>
            <a:avLst/>
            <a:gdLst/>
            <a:ahLst/>
            <a:cxnLst/>
            <a:rect l="l" t="t" r="r" b="b"/>
            <a:pathLst>
              <a:path w="5334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533400" h="103504">
                <a:moveTo>
                  <a:pt x="508290" y="51688"/>
                </a:moveTo>
                <a:lnTo>
                  <a:pt x="438403" y="92456"/>
                </a:lnTo>
                <a:lnTo>
                  <a:pt x="437388" y="96265"/>
                </a:lnTo>
                <a:lnTo>
                  <a:pt x="440944" y="102362"/>
                </a:lnTo>
                <a:lnTo>
                  <a:pt x="444753" y="103377"/>
                </a:lnTo>
                <a:lnTo>
                  <a:pt x="522509" y="58038"/>
                </a:lnTo>
                <a:lnTo>
                  <a:pt x="520826" y="58038"/>
                </a:lnTo>
                <a:lnTo>
                  <a:pt x="520826" y="57150"/>
                </a:lnTo>
                <a:lnTo>
                  <a:pt x="517651" y="57150"/>
                </a:lnTo>
                <a:lnTo>
                  <a:pt x="508290" y="51688"/>
                </a:lnTo>
                <a:close/>
              </a:path>
              <a:path w="5334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533400" h="103504">
                <a:moveTo>
                  <a:pt x="4974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97404" y="58038"/>
                </a:lnTo>
                <a:lnTo>
                  <a:pt x="508290" y="51688"/>
                </a:lnTo>
                <a:lnTo>
                  <a:pt x="497404" y="45338"/>
                </a:lnTo>
                <a:close/>
              </a:path>
              <a:path w="533400" h="103504">
                <a:moveTo>
                  <a:pt x="522509" y="45338"/>
                </a:moveTo>
                <a:lnTo>
                  <a:pt x="520826" y="45338"/>
                </a:lnTo>
                <a:lnTo>
                  <a:pt x="520826" y="58038"/>
                </a:lnTo>
                <a:lnTo>
                  <a:pt x="522509" y="58038"/>
                </a:lnTo>
                <a:lnTo>
                  <a:pt x="533400" y="51688"/>
                </a:lnTo>
                <a:lnTo>
                  <a:pt x="522509" y="45338"/>
                </a:lnTo>
                <a:close/>
              </a:path>
              <a:path w="5334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5334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533400" h="103504">
                <a:moveTo>
                  <a:pt x="517651" y="46227"/>
                </a:moveTo>
                <a:lnTo>
                  <a:pt x="508290" y="51688"/>
                </a:lnTo>
                <a:lnTo>
                  <a:pt x="517651" y="57150"/>
                </a:lnTo>
                <a:lnTo>
                  <a:pt x="517651" y="46227"/>
                </a:lnTo>
                <a:close/>
              </a:path>
              <a:path w="533400" h="103504">
                <a:moveTo>
                  <a:pt x="520826" y="46227"/>
                </a:moveTo>
                <a:lnTo>
                  <a:pt x="517651" y="46227"/>
                </a:lnTo>
                <a:lnTo>
                  <a:pt x="517651" y="57150"/>
                </a:lnTo>
                <a:lnTo>
                  <a:pt x="520826" y="57150"/>
                </a:lnTo>
                <a:lnTo>
                  <a:pt x="520826" y="46227"/>
                </a:lnTo>
                <a:close/>
              </a:path>
              <a:path w="5334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533400" h="103504">
                <a:moveTo>
                  <a:pt x="444753" y="0"/>
                </a:moveTo>
                <a:lnTo>
                  <a:pt x="440944" y="1015"/>
                </a:lnTo>
                <a:lnTo>
                  <a:pt x="437388" y="7112"/>
                </a:lnTo>
                <a:lnTo>
                  <a:pt x="438403" y="10921"/>
                </a:lnTo>
                <a:lnTo>
                  <a:pt x="508290" y="51688"/>
                </a:lnTo>
                <a:lnTo>
                  <a:pt x="517651" y="46227"/>
                </a:lnTo>
                <a:lnTo>
                  <a:pt x="520826" y="46227"/>
                </a:lnTo>
                <a:lnTo>
                  <a:pt x="520826" y="45338"/>
                </a:lnTo>
                <a:lnTo>
                  <a:pt x="522509" y="45338"/>
                </a:lnTo>
                <a:lnTo>
                  <a:pt x="4447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43910" y="4648200"/>
            <a:ext cx="103505" cy="304800"/>
          </a:xfrm>
          <a:custGeom>
            <a:avLst/>
            <a:gdLst/>
            <a:ahLst/>
            <a:cxnLst/>
            <a:rect l="l" t="t" r="r" b="b"/>
            <a:pathLst>
              <a:path w="103505" h="304800">
                <a:moveTo>
                  <a:pt x="7112" y="208787"/>
                </a:moveTo>
                <a:lnTo>
                  <a:pt x="1015" y="212344"/>
                </a:lnTo>
                <a:lnTo>
                  <a:pt x="0" y="216154"/>
                </a:lnTo>
                <a:lnTo>
                  <a:pt x="51688" y="304800"/>
                </a:lnTo>
                <a:lnTo>
                  <a:pt x="59020" y="292226"/>
                </a:lnTo>
                <a:lnTo>
                  <a:pt x="45338" y="292226"/>
                </a:lnTo>
                <a:lnTo>
                  <a:pt x="45338" y="268804"/>
                </a:lnTo>
                <a:lnTo>
                  <a:pt x="10921" y="209804"/>
                </a:lnTo>
                <a:lnTo>
                  <a:pt x="7112" y="208787"/>
                </a:lnTo>
                <a:close/>
              </a:path>
              <a:path w="103505" h="304800">
                <a:moveTo>
                  <a:pt x="45338" y="268804"/>
                </a:moveTo>
                <a:lnTo>
                  <a:pt x="45338" y="292226"/>
                </a:lnTo>
                <a:lnTo>
                  <a:pt x="58038" y="292226"/>
                </a:lnTo>
                <a:lnTo>
                  <a:pt x="58038" y="289051"/>
                </a:lnTo>
                <a:lnTo>
                  <a:pt x="46227" y="289051"/>
                </a:lnTo>
                <a:lnTo>
                  <a:pt x="51688" y="279690"/>
                </a:lnTo>
                <a:lnTo>
                  <a:pt x="45338" y="268804"/>
                </a:lnTo>
                <a:close/>
              </a:path>
              <a:path w="103505" h="304800">
                <a:moveTo>
                  <a:pt x="96265" y="208787"/>
                </a:moveTo>
                <a:lnTo>
                  <a:pt x="92456" y="209804"/>
                </a:lnTo>
                <a:lnTo>
                  <a:pt x="58038" y="268804"/>
                </a:lnTo>
                <a:lnTo>
                  <a:pt x="58038" y="292226"/>
                </a:lnTo>
                <a:lnTo>
                  <a:pt x="59020" y="292226"/>
                </a:lnTo>
                <a:lnTo>
                  <a:pt x="103377" y="216154"/>
                </a:lnTo>
                <a:lnTo>
                  <a:pt x="102362" y="212344"/>
                </a:lnTo>
                <a:lnTo>
                  <a:pt x="96265" y="208787"/>
                </a:lnTo>
                <a:close/>
              </a:path>
              <a:path w="103505" h="304800">
                <a:moveTo>
                  <a:pt x="51688" y="279690"/>
                </a:moveTo>
                <a:lnTo>
                  <a:pt x="46227" y="289051"/>
                </a:lnTo>
                <a:lnTo>
                  <a:pt x="57150" y="289051"/>
                </a:lnTo>
                <a:lnTo>
                  <a:pt x="51688" y="279690"/>
                </a:lnTo>
                <a:close/>
              </a:path>
              <a:path w="103505" h="304800">
                <a:moveTo>
                  <a:pt x="58038" y="268804"/>
                </a:moveTo>
                <a:lnTo>
                  <a:pt x="51688" y="279690"/>
                </a:lnTo>
                <a:lnTo>
                  <a:pt x="57150" y="289051"/>
                </a:lnTo>
                <a:lnTo>
                  <a:pt x="58038" y="289051"/>
                </a:lnTo>
                <a:lnTo>
                  <a:pt x="58038" y="268804"/>
                </a:lnTo>
                <a:close/>
              </a:path>
              <a:path w="103505" h="304800">
                <a:moveTo>
                  <a:pt x="51688" y="25109"/>
                </a:moveTo>
                <a:lnTo>
                  <a:pt x="45338" y="35995"/>
                </a:lnTo>
                <a:lnTo>
                  <a:pt x="45338" y="268804"/>
                </a:lnTo>
                <a:lnTo>
                  <a:pt x="51688" y="279690"/>
                </a:lnTo>
                <a:lnTo>
                  <a:pt x="58038" y="2688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5" h="304800">
                <a:moveTo>
                  <a:pt x="51688" y="0"/>
                </a:moveTo>
                <a:lnTo>
                  <a:pt x="0" y="88645"/>
                </a:lnTo>
                <a:lnTo>
                  <a:pt x="1015" y="92456"/>
                </a:lnTo>
                <a:lnTo>
                  <a:pt x="7112" y="96012"/>
                </a:lnTo>
                <a:lnTo>
                  <a:pt x="10921" y="94995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5" h="3048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5"/>
                </a:lnTo>
                <a:lnTo>
                  <a:pt x="96265" y="96012"/>
                </a:lnTo>
                <a:lnTo>
                  <a:pt x="102362" y="92456"/>
                </a:lnTo>
                <a:lnTo>
                  <a:pt x="103377" y="88645"/>
                </a:lnTo>
                <a:lnTo>
                  <a:pt x="59020" y="12573"/>
                </a:lnTo>
                <a:close/>
              </a:path>
              <a:path w="103505" h="3048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5" h="3048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5" h="3048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526794" y="4091051"/>
            <a:ext cx="2939415" cy="850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532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ht</a:t>
            </a:r>
            <a:r>
              <a:rPr dirty="0" sz="1800" spc="5">
                <a:latin typeface="Arial"/>
                <a:cs typeface="Arial"/>
              </a:rPr>
              <a:t>:</a:t>
            </a:r>
            <a:r>
              <a:rPr dirty="0" sz="1800" spc="-10">
                <a:latin typeface="Arial"/>
                <a:cs typeface="Arial"/>
              </a:rPr>
              <a:t>50</a:t>
            </a:r>
            <a:r>
              <a:rPr dirty="0" sz="1800" spc="-10">
                <a:latin typeface="Arial"/>
                <a:cs typeface="Arial"/>
              </a:rPr>
              <a:t>px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bottom:30px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1395" y="213359"/>
            <a:ext cx="69189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5612" y="109728"/>
            <a:ext cx="64770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5632" y="213359"/>
            <a:ext cx="10622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4018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4772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1823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66416" y="213359"/>
            <a:ext cx="7574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3616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</a:t>
            </a:r>
            <a:r>
              <a:rPr dirty="0"/>
              <a:t>Ơ CHẾ ĐỊNH</a:t>
            </a:r>
            <a:r>
              <a:rPr dirty="0" spc="500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1232515" cy="4999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giá trị của thuộc tính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position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được sử dụng để xác định cơ</a:t>
            </a:r>
            <a:r>
              <a:rPr dirty="0" sz="2800" spc="13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chế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</a:t>
            </a:r>
            <a:r>
              <a:rPr dirty="0" sz="2800" spc="-8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position: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static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>
                <a:latin typeface="Segoe UI"/>
                <a:cs typeface="Segoe UI"/>
              </a:rPr>
              <a:t>tĩnh </a:t>
            </a:r>
            <a:r>
              <a:rPr dirty="0" sz="2400" spc="-5">
                <a:latin typeface="Segoe UI"/>
                <a:cs typeface="Segoe UI"/>
              </a:rPr>
              <a:t>(mặc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định)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Định </a:t>
            </a:r>
            <a:r>
              <a:rPr dirty="0" sz="2000" spc="-5">
                <a:latin typeface="Segoe UI"/>
                <a:cs typeface="Segoe UI"/>
              </a:rPr>
              <a:t>vị </a:t>
            </a:r>
            <a:r>
              <a:rPr dirty="0" sz="2000">
                <a:latin typeface="Segoe UI"/>
                <a:cs typeface="Segoe UI"/>
              </a:rPr>
              <a:t>theo sự sắp xếp tự nhiên của</a:t>
            </a:r>
            <a:r>
              <a:rPr dirty="0" sz="2000" spc="-4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HTML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position: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absolute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>
                <a:latin typeface="Segoe UI"/>
                <a:cs typeface="Segoe UI"/>
              </a:rPr>
              <a:t>tuyệt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Định vị tuyệt đối theo các thuộc tính css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left,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right, bottom, top </a:t>
            </a:r>
            <a:r>
              <a:rPr dirty="0" sz="2000">
                <a:latin typeface="Segoe UI"/>
                <a:cs typeface="Segoe UI"/>
              </a:rPr>
              <a:t>so với </a:t>
            </a:r>
            <a:r>
              <a:rPr dirty="0" sz="2000" b="1">
                <a:latin typeface="Segoe UI"/>
                <a:cs typeface="Segoe UI"/>
              </a:rPr>
              <a:t>màn </a:t>
            </a:r>
            <a:r>
              <a:rPr dirty="0" sz="2000" spc="-5" b="1">
                <a:latin typeface="Segoe UI"/>
                <a:cs typeface="Segoe UI"/>
              </a:rPr>
              <a:t>hình</a:t>
            </a:r>
            <a:r>
              <a:rPr dirty="0" sz="2000" spc="-15" b="1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hoặc</a:t>
            </a:r>
            <a:endParaRPr sz="2000">
              <a:latin typeface="Segoe UI"/>
              <a:cs typeface="Segoe UI"/>
            </a:endParaRPr>
          </a:p>
          <a:p>
            <a:pPr marL="1001394">
              <a:lnSpc>
                <a:spcPct val="100000"/>
              </a:lnSpc>
            </a:pPr>
            <a:r>
              <a:rPr dirty="0" sz="2000" b="1">
                <a:latin typeface="Segoe UI"/>
                <a:cs typeface="Segoe UI"/>
              </a:rPr>
              <a:t>thẻ chứa </a:t>
            </a:r>
            <a:r>
              <a:rPr dirty="0" sz="2000">
                <a:latin typeface="Segoe UI"/>
                <a:cs typeface="Segoe UI"/>
              </a:rPr>
              <a:t>nếu chế </a:t>
            </a:r>
            <a:r>
              <a:rPr dirty="0" sz="2000" spc="-5">
                <a:latin typeface="Segoe UI"/>
                <a:cs typeface="Segoe UI"/>
              </a:rPr>
              <a:t>độ định vị </a:t>
            </a:r>
            <a:r>
              <a:rPr dirty="0" sz="2000">
                <a:latin typeface="Segoe UI"/>
                <a:cs typeface="Segoe UI"/>
              </a:rPr>
              <a:t>của thẻ chứa </a:t>
            </a:r>
            <a:r>
              <a:rPr dirty="0" sz="2000" spc="-5" b="1">
                <a:latin typeface="Segoe UI"/>
                <a:cs typeface="Segoe UI"/>
              </a:rPr>
              <a:t>khác</a:t>
            </a:r>
            <a:r>
              <a:rPr dirty="0" sz="2000" spc="-20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static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position: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relative</a:t>
            </a:r>
            <a:r>
              <a:rPr dirty="0" sz="2400" spc="-5">
                <a:latin typeface="Segoe UI"/>
                <a:cs typeface="Segoe UI"/>
              </a:rPr>
              <a:t>: tương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lvl="2" marL="1001394" marR="5080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Định vị tương đối theo các thuộc tính css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left,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right, bottom, top </a:t>
            </a:r>
            <a:r>
              <a:rPr dirty="0" sz="2000">
                <a:latin typeface="Segoe UI"/>
                <a:cs typeface="Segoe UI"/>
              </a:rPr>
              <a:t>so với vị trí </a:t>
            </a:r>
            <a:r>
              <a:rPr dirty="0" sz="2000" b="1">
                <a:latin typeface="Segoe UI"/>
                <a:cs typeface="Segoe UI"/>
              </a:rPr>
              <a:t>tự nhiên </a:t>
            </a:r>
            <a:r>
              <a:rPr dirty="0" sz="2000">
                <a:latin typeface="Segoe UI"/>
                <a:cs typeface="Segoe UI"/>
              </a:rPr>
              <a:t>của  HTML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position: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fixed</a:t>
            </a:r>
            <a:r>
              <a:rPr dirty="0" sz="2400" spc="-5">
                <a:latin typeface="Segoe UI"/>
                <a:cs typeface="Segoe UI"/>
              </a:rPr>
              <a:t>: cố </a:t>
            </a:r>
            <a:r>
              <a:rPr dirty="0" sz="2400">
                <a:latin typeface="Segoe UI"/>
                <a:cs typeface="Segoe UI"/>
              </a:rPr>
              <a:t>định </a:t>
            </a:r>
            <a:r>
              <a:rPr dirty="0" sz="2400" spc="-5">
                <a:latin typeface="Segoe UI"/>
                <a:cs typeface="Segoe UI"/>
              </a:rPr>
              <a:t>khi cuộn màn</a:t>
            </a:r>
            <a:r>
              <a:rPr dirty="0" sz="2400" spc="10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hình</a:t>
            </a:r>
            <a:endParaRPr sz="2400">
              <a:latin typeface="Segoe UI"/>
              <a:cs typeface="Segoe UI"/>
            </a:endParaRPr>
          </a:p>
          <a:p>
            <a:pPr lvl="2" marL="1001394" marR="115570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Định vị </a:t>
            </a:r>
            <a:r>
              <a:rPr dirty="0" sz="2000" spc="-5">
                <a:latin typeface="Segoe UI"/>
                <a:cs typeface="Segoe UI"/>
              </a:rPr>
              <a:t>cố định </a:t>
            </a:r>
            <a:r>
              <a:rPr dirty="0" sz="2000">
                <a:latin typeface="Segoe UI"/>
                <a:cs typeface="Segoe UI"/>
              </a:rPr>
              <a:t>theo các thuộc tính css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left,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right, bottom, top </a:t>
            </a:r>
            <a:r>
              <a:rPr dirty="0" sz="2000">
                <a:latin typeface="Segoe UI"/>
                <a:cs typeface="Segoe UI"/>
              </a:rPr>
              <a:t>so với </a:t>
            </a:r>
            <a:r>
              <a:rPr dirty="0" sz="2000" b="1">
                <a:latin typeface="Segoe UI"/>
                <a:cs typeface="Segoe UI"/>
              </a:rPr>
              <a:t>màn </a:t>
            </a:r>
            <a:r>
              <a:rPr dirty="0" sz="2000" spc="-5" b="1">
                <a:latin typeface="Segoe UI"/>
                <a:cs typeface="Segoe UI"/>
              </a:rPr>
              <a:t>hình </a:t>
            </a:r>
            <a:r>
              <a:rPr dirty="0" sz="2000">
                <a:latin typeface="Segoe UI"/>
                <a:cs typeface="Segoe UI"/>
              </a:rPr>
              <a:t>hoặc </a:t>
            </a:r>
            <a:r>
              <a:rPr dirty="0" sz="2000" b="1">
                <a:latin typeface="Segoe UI"/>
                <a:cs typeface="Segoe UI"/>
              </a:rPr>
              <a:t>thẻ  chứa </a:t>
            </a:r>
            <a:r>
              <a:rPr dirty="0" sz="2000">
                <a:latin typeface="Segoe UI"/>
                <a:cs typeface="Segoe UI"/>
              </a:rPr>
              <a:t>nếu chế độ </a:t>
            </a:r>
            <a:r>
              <a:rPr dirty="0" sz="2000" spc="-5">
                <a:latin typeface="Segoe UI"/>
                <a:cs typeface="Segoe UI"/>
              </a:rPr>
              <a:t>định </a:t>
            </a:r>
            <a:r>
              <a:rPr dirty="0" sz="2000">
                <a:latin typeface="Segoe UI"/>
                <a:cs typeface="Segoe UI"/>
              </a:rPr>
              <a:t>vị của thẻ chứa </a:t>
            </a:r>
            <a:r>
              <a:rPr dirty="0" sz="2000" spc="-5" b="1">
                <a:latin typeface="Segoe UI"/>
                <a:cs typeface="Segoe UI"/>
              </a:rPr>
              <a:t>khác</a:t>
            </a:r>
            <a:r>
              <a:rPr dirty="0" sz="2000" spc="-35" b="1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static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05027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6591" y="1543811"/>
            <a:ext cx="633984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1767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22164" y="1543811"/>
            <a:ext cx="1068324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21679" y="1466088"/>
            <a:ext cx="487679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40552" y="1543811"/>
            <a:ext cx="1060703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32447" y="1466088"/>
            <a:ext cx="487679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51319" y="1543811"/>
            <a:ext cx="981455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63968" y="1466088"/>
            <a:ext cx="489203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0371" y="1941576"/>
            <a:ext cx="638555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0120" y="2019300"/>
            <a:ext cx="716279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17591" y="1941576"/>
            <a:ext cx="48920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37988" y="2019300"/>
            <a:ext cx="655320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24500" y="1941576"/>
            <a:ext cx="487679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43371" y="2019300"/>
            <a:ext cx="653796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8359" y="1941576"/>
            <a:ext cx="4892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48755" y="2019300"/>
            <a:ext cx="1054607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34556" y="1941576"/>
            <a:ext cx="487679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53428" y="2019300"/>
            <a:ext cx="969264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53883" y="1941576"/>
            <a:ext cx="489203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74280" y="2019300"/>
            <a:ext cx="573024" cy="55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78495" y="1941576"/>
            <a:ext cx="487679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60792" y="1941576"/>
            <a:ext cx="937259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92668" y="1941576"/>
            <a:ext cx="489203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00371" y="2417064"/>
            <a:ext cx="583691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715255" y="2494788"/>
            <a:ext cx="870203" cy="5516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16652" y="2417064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38571" y="2494788"/>
            <a:ext cx="620268" cy="5516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90032" y="2417064"/>
            <a:ext cx="490727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11952" y="2494788"/>
            <a:ext cx="1063752" cy="5516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06896" y="2417064"/>
            <a:ext cx="489203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335017" y="1556892"/>
            <a:ext cx="4261485" cy="1327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"/>
              <a:tabLst>
                <a:tab pos="355600" algn="l"/>
              </a:tabLst>
            </a:pPr>
            <a:r>
              <a:rPr dirty="0" sz="2400" spc="-40" b="1">
                <a:solidFill>
                  <a:srgbClr val="FF6300"/>
                </a:solidFill>
                <a:latin typeface="Segoe UI"/>
                <a:cs typeface="Segoe UI"/>
              </a:rPr>
              <a:t>X</a:t>
            </a:r>
            <a:r>
              <a:rPr dirty="0" sz="1900" spc="-40" b="1">
                <a:solidFill>
                  <a:srgbClr val="FF6300"/>
                </a:solidFill>
                <a:latin typeface="Segoe UI"/>
                <a:cs typeface="Segoe UI"/>
              </a:rPr>
              <a:t>ÂY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DỰNG 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DANH</a:t>
            </a:r>
            <a:r>
              <a:rPr dirty="0" sz="1900" spc="35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SÁCH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-35" b="1">
                <a:solidFill>
                  <a:srgbClr val="FF6300"/>
                </a:solidFill>
                <a:latin typeface="Segoe UI"/>
                <a:cs typeface="Segoe UI"/>
              </a:rPr>
              <a:t>VÀ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ÁP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DỤNG ĐỊNH VỊ </a:t>
            </a:r>
            <a:r>
              <a:rPr dirty="0" sz="1900" spc="18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HIẾT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KẾ</a:t>
            </a:r>
            <a:r>
              <a:rPr dirty="0" sz="1900" spc="22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MENU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38015" y="691895"/>
            <a:ext cx="926591" cy="9022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76928" y="795527"/>
            <a:ext cx="876300" cy="7315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65547" y="691895"/>
            <a:ext cx="649224" cy="90220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27091" y="795527"/>
            <a:ext cx="1138427" cy="7315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77840" y="691895"/>
            <a:ext cx="650748" cy="90220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40908" y="795527"/>
            <a:ext cx="978408" cy="7315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231635" y="691895"/>
            <a:ext cx="649223" cy="90220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93179" y="795527"/>
            <a:ext cx="1136903" cy="7315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42404" y="691895"/>
            <a:ext cx="649224" cy="90220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3130550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</a:rPr>
              <a:t>M</a:t>
            </a:r>
            <a:r>
              <a:rPr dirty="0">
                <a:solidFill>
                  <a:srgbClr val="FFFFFF"/>
                </a:solidFill>
              </a:rPr>
              <a:t>ỤC TIÊU BÀI</a:t>
            </a:r>
            <a:r>
              <a:rPr dirty="0" spc="475">
                <a:solidFill>
                  <a:srgbClr val="FFFFFF"/>
                </a:solidFill>
              </a:rPr>
              <a:t> </a:t>
            </a:r>
            <a:r>
              <a:rPr dirty="0" spc="5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9748" y="6221399"/>
            <a:ext cx="332105" cy="332105"/>
          </a:xfrm>
          <a:custGeom>
            <a:avLst/>
            <a:gdLst/>
            <a:ahLst/>
            <a:cxnLst/>
            <a:rect l="l" t="t" r="r" b="b"/>
            <a:pathLst>
              <a:path w="332104" h="332104">
                <a:moveTo>
                  <a:pt x="331850" y="0"/>
                </a:moveTo>
                <a:lnTo>
                  <a:pt x="66421" y="66357"/>
                </a:lnTo>
                <a:lnTo>
                  <a:pt x="0" y="331800"/>
                </a:lnTo>
                <a:lnTo>
                  <a:pt x="3318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725" y="914400"/>
            <a:ext cx="4834255" cy="5638800"/>
          </a:xfrm>
          <a:custGeom>
            <a:avLst/>
            <a:gdLst/>
            <a:ahLst/>
            <a:cxnLst/>
            <a:rect l="l" t="t" r="r" b="b"/>
            <a:pathLst>
              <a:path w="4834255" h="5638800">
                <a:moveTo>
                  <a:pt x="4502023" y="5638800"/>
                </a:moveTo>
                <a:lnTo>
                  <a:pt x="4568444" y="5373357"/>
                </a:lnTo>
                <a:lnTo>
                  <a:pt x="4833874" y="5306999"/>
                </a:lnTo>
                <a:lnTo>
                  <a:pt x="4502023" y="5638800"/>
                </a:lnTo>
                <a:lnTo>
                  <a:pt x="0" y="5638800"/>
                </a:lnTo>
                <a:lnTo>
                  <a:pt x="0" y="0"/>
                </a:lnTo>
                <a:lnTo>
                  <a:pt x="4833874" y="0"/>
                </a:lnTo>
                <a:lnTo>
                  <a:pt x="4833874" y="530699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1395" y="213359"/>
            <a:ext cx="69189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612" y="109728"/>
            <a:ext cx="64770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5632" y="213359"/>
            <a:ext cx="10622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018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4772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01823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66416" y="213359"/>
            <a:ext cx="7574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3616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</a:t>
            </a:r>
            <a:r>
              <a:rPr dirty="0"/>
              <a:t>Ơ CHẾ ĐỊNH</a:t>
            </a:r>
            <a:r>
              <a:rPr dirty="0" spc="500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457200" y="2195448"/>
            <a:ext cx="4276725" cy="2771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42531" y="5111496"/>
            <a:ext cx="1333500" cy="8061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31307" y="1486916"/>
            <a:ext cx="2985262" cy="35594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23076" y="2951988"/>
            <a:ext cx="426720" cy="7178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50913" y="3140710"/>
            <a:ext cx="171450" cy="294640"/>
          </a:xfrm>
          <a:custGeom>
            <a:avLst/>
            <a:gdLst/>
            <a:ahLst/>
            <a:cxnLst/>
            <a:rect l="l" t="t" r="r" b="b"/>
            <a:pathLst>
              <a:path w="171450" h="294639">
                <a:moveTo>
                  <a:pt x="13123" y="170134"/>
                </a:moveTo>
                <a:lnTo>
                  <a:pt x="86157" y="294259"/>
                </a:lnTo>
                <a:lnTo>
                  <a:pt x="107970" y="256539"/>
                </a:lnTo>
                <a:lnTo>
                  <a:pt x="66980" y="256539"/>
                </a:lnTo>
                <a:lnTo>
                  <a:pt x="66734" y="186080"/>
                </a:lnTo>
                <a:lnTo>
                  <a:pt x="58045" y="171301"/>
                </a:lnTo>
                <a:lnTo>
                  <a:pt x="16625" y="171301"/>
                </a:lnTo>
                <a:lnTo>
                  <a:pt x="13123" y="170134"/>
                </a:lnTo>
                <a:close/>
              </a:path>
              <a:path w="171450" h="294639">
                <a:moveTo>
                  <a:pt x="66734" y="186080"/>
                </a:moveTo>
                <a:lnTo>
                  <a:pt x="66980" y="256539"/>
                </a:lnTo>
                <a:lnTo>
                  <a:pt x="105080" y="256412"/>
                </a:lnTo>
                <a:lnTo>
                  <a:pt x="105047" y="246887"/>
                </a:lnTo>
                <a:lnTo>
                  <a:pt x="69520" y="246887"/>
                </a:lnTo>
                <a:lnTo>
                  <a:pt x="85873" y="218630"/>
                </a:lnTo>
                <a:lnTo>
                  <a:pt x="66734" y="186080"/>
                </a:lnTo>
                <a:close/>
              </a:path>
              <a:path w="171450" h="294639">
                <a:moveTo>
                  <a:pt x="127350" y="146959"/>
                </a:moveTo>
                <a:lnTo>
                  <a:pt x="104834" y="185866"/>
                </a:lnTo>
                <a:lnTo>
                  <a:pt x="105080" y="256412"/>
                </a:lnTo>
                <a:lnTo>
                  <a:pt x="66980" y="256539"/>
                </a:lnTo>
                <a:lnTo>
                  <a:pt x="107970" y="256539"/>
                </a:lnTo>
                <a:lnTo>
                  <a:pt x="157576" y="170759"/>
                </a:lnTo>
                <a:lnTo>
                  <a:pt x="154854" y="170759"/>
                </a:lnTo>
                <a:lnTo>
                  <a:pt x="147577" y="170338"/>
                </a:lnTo>
                <a:lnTo>
                  <a:pt x="140991" y="167203"/>
                </a:lnTo>
                <a:lnTo>
                  <a:pt x="135941" y="161543"/>
                </a:lnTo>
                <a:lnTo>
                  <a:pt x="127350" y="146959"/>
                </a:lnTo>
                <a:close/>
              </a:path>
              <a:path w="171450" h="294639">
                <a:moveTo>
                  <a:pt x="85873" y="218630"/>
                </a:moveTo>
                <a:lnTo>
                  <a:pt x="69520" y="246887"/>
                </a:lnTo>
                <a:lnTo>
                  <a:pt x="102413" y="246761"/>
                </a:lnTo>
                <a:lnTo>
                  <a:pt x="85873" y="218630"/>
                </a:lnTo>
                <a:close/>
              </a:path>
              <a:path w="171450" h="294639">
                <a:moveTo>
                  <a:pt x="104834" y="185866"/>
                </a:moveTo>
                <a:lnTo>
                  <a:pt x="85873" y="218630"/>
                </a:lnTo>
                <a:lnTo>
                  <a:pt x="102413" y="246761"/>
                </a:lnTo>
                <a:lnTo>
                  <a:pt x="69520" y="246887"/>
                </a:lnTo>
                <a:lnTo>
                  <a:pt x="105047" y="246887"/>
                </a:lnTo>
                <a:lnTo>
                  <a:pt x="104834" y="185866"/>
                </a:lnTo>
                <a:close/>
              </a:path>
              <a:path w="171450" h="294639">
                <a:moveTo>
                  <a:pt x="85329" y="75628"/>
                </a:moveTo>
                <a:lnTo>
                  <a:pt x="66470" y="108279"/>
                </a:lnTo>
                <a:lnTo>
                  <a:pt x="66734" y="186080"/>
                </a:lnTo>
                <a:lnTo>
                  <a:pt x="85873" y="218630"/>
                </a:lnTo>
                <a:lnTo>
                  <a:pt x="104710" y="186080"/>
                </a:lnTo>
                <a:lnTo>
                  <a:pt x="104615" y="123029"/>
                </a:lnTo>
                <a:lnTo>
                  <a:pt x="104564" y="108279"/>
                </a:lnTo>
                <a:lnTo>
                  <a:pt x="85329" y="75628"/>
                </a:lnTo>
                <a:close/>
              </a:path>
              <a:path w="171450" h="294639">
                <a:moveTo>
                  <a:pt x="16444" y="123517"/>
                </a:moveTo>
                <a:lnTo>
                  <a:pt x="12969" y="124720"/>
                </a:lnTo>
                <a:lnTo>
                  <a:pt x="2464" y="142875"/>
                </a:lnTo>
                <a:lnTo>
                  <a:pt x="906" y="147516"/>
                </a:lnTo>
                <a:lnTo>
                  <a:pt x="2464" y="152018"/>
                </a:lnTo>
                <a:lnTo>
                  <a:pt x="13123" y="170134"/>
                </a:lnTo>
                <a:lnTo>
                  <a:pt x="16625" y="171301"/>
                </a:lnTo>
                <a:lnTo>
                  <a:pt x="23895" y="170799"/>
                </a:lnTo>
                <a:lnTo>
                  <a:pt x="30452" y="167606"/>
                </a:lnTo>
                <a:lnTo>
                  <a:pt x="35484" y="161925"/>
                </a:lnTo>
                <a:lnTo>
                  <a:pt x="43932" y="147299"/>
                </a:lnTo>
                <a:lnTo>
                  <a:pt x="35357" y="132714"/>
                </a:lnTo>
                <a:lnTo>
                  <a:pt x="30307" y="127109"/>
                </a:lnTo>
                <a:lnTo>
                  <a:pt x="23721" y="123967"/>
                </a:lnTo>
                <a:lnTo>
                  <a:pt x="16444" y="123517"/>
                </a:lnTo>
                <a:close/>
              </a:path>
              <a:path w="171450" h="294639">
                <a:moveTo>
                  <a:pt x="43932" y="147299"/>
                </a:moveTo>
                <a:lnTo>
                  <a:pt x="35484" y="161925"/>
                </a:lnTo>
                <a:lnTo>
                  <a:pt x="30452" y="167606"/>
                </a:lnTo>
                <a:lnTo>
                  <a:pt x="23895" y="170799"/>
                </a:lnTo>
                <a:lnTo>
                  <a:pt x="16625" y="171301"/>
                </a:lnTo>
                <a:lnTo>
                  <a:pt x="58045" y="171301"/>
                </a:lnTo>
                <a:lnTo>
                  <a:pt x="43932" y="147299"/>
                </a:lnTo>
                <a:close/>
              </a:path>
              <a:path w="171450" h="294639">
                <a:moveTo>
                  <a:pt x="154656" y="123029"/>
                </a:moveTo>
                <a:lnTo>
                  <a:pt x="147355" y="123523"/>
                </a:lnTo>
                <a:lnTo>
                  <a:pt x="140793" y="126708"/>
                </a:lnTo>
                <a:lnTo>
                  <a:pt x="135814" y="132334"/>
                </a:lnTo>
                <a:lnTo>
                  <a:pt x="127350" y="146959"/>
                </a:lnTo>
                <a:lnTo>
                  <a:pt x="135941" y="161543"/>
                </a:lnTo>
                <a:lnTo>
                  <a:pt x="140991" y="167203"/>
                </a:lnTo>
                <a:lnTo>
                  <a:pt x="147577" y="170338"/>
                </a:lnTo>
                <a:lnTo>
                  <a:pt x="154854" y="170759"/>
                </a:lnTo>
                <a:lnTo>
                  <a:pt x="158264" y="169570"/>
                </a:lnTo>
                <a:lnTo>
                  <a:pt x="168707" y="151511"/>
                </a:lnTo>
                <a:lnTo>
                  <a:pt x="170298" y="146833"/>
                </a:lnTo>
                <a:lnTo>
                  <a:pt x="168707" y="142239"/>
                </a:lnTo>
                <a:lnTo>
                  <a:pt x="158111" y="124204"/>
                </a:lnTo>
                <a:lnTo>
                  <a:pt x="154656" y="123029"/>
                </a:lnTo>
                <a:close/>
              </a:path>
              <a:path w="171450" h="294639">
                <a:moveTo>
                  <a:pt x="158264" y="169570"/>
                </a:moveTo>
                <a:lnTo>
                  <a:pt x="154854" y="170759"/>
                </a:lnTo>
                <a:lnTo>
                  <a:pt x="157576" y="170759"/>
                </a:lnTo>
                <a:lnTo>
                  <a:pt x="158264" y="169570"/>
                </a:lnTo>
                <a:close/>
              </a:path>
              <a:path w="171450" h="294639">
                <a:moveTo>
                  <a:pt x="906" y="147516"/>
                </a:moveTo>
                <a:lnTo>
                  <a:pt x="286" y="149361"/>
                </a:lnTo>
                <a:lnTo>
                  <a:pt x="177" y="151511"/>
                </a:lnTo>
                <a:lnTo>
                  <a:pt x="575" y="157273"/>
                </a:lnTo>
                <a:lnTo>
                  <a:pt x="3768" y="163859"/>
                </a:lnTo>
                <a:lnTo>
                  <a:pt x="9449" y="168910"/>
                </a:lnTo>
                <a:lnTo>
                  <a:pt x="13123" y="170134"/>
                </a:lnTo>
                <a:lnTo>
                  <a:pt x="2464" y="152018"/>
                </a:lnTo>
                <a:lnTo>
                  <a:pt x="906" y="147516"/>
                </a:lnTo>
                <a:close/>
              </a:path>
              <a:path w="171450" h="294639">
                <a:moveTo>
                  <a:pt x="170298" y="146833"/>
                </a:moveTo>
                <a:lnTo>
                  <a:pt x="168707" y="151511"/>
                </a:lnTo>
                <a:lnTo>
                  <a:pt x="158264" y="169570"/>
                </a:lnTo>
                <a:lnTo>
                  <a:pt x="161976" y="168275"/>
                </a:lnTo>
                <a:lnTo>
                  <a:pt x="167582" y="163224"/>
                </a:lnTo>
                <a:lnTo>
                  <a:pt x="170723" y="156638"/>
                </a:lnTo>
                <a:lnTo>
                  <a:pt x="171174" y="149361"/>
                </a:lnTo>
                <a:lnTo>
                  <a:pt x="170298" y="146833"/>
                </a:lnTo>
                <a:close/>
              </a:path>
              <a:path w="171450" h="294639">
                <a:moveTo>
                  <a:pt x="12969" y="124720"/>
                </a:moveTo>
                <a:lnTo>
                  <a:pt x="9322" y="125984"/>
                </a:lnTo>
                <a:lnTo>
                  <a:pt x="3643" y="131034"/>
                </a:lnTo>
                <a:lnTo>
                  <a:pt x="464" y="137620"/>
                </a:lnTo>
                <a:lnTo>
                  <a:pt x="0" y="144897"/>
                </a:lnTo>
                <a:lnTo>
                  <a:pt x="906" y="147516"/>
                </a:lnTo>
                <a:lnTo>
                  <a:pt x="2464" y="142875"/>
                </a:lnTo>
                <a:lnTo>
                  <a:pt x="12969" y="124720"/>
                </a:lnTo>
                <a:close/>
              </a:path>
              <a:path w="171450" h="294639">
                <a:moveTo>
                  <a:pt x="57669" y="123517"/>
                </a:moveTo>
                <a:lnTo>
                  <a:pt x="16444" y="123517"/>
                </a:lnTo>
                <a:lnTo>
                  <a:pt x="23721" y="123967"/>
                </a:lnTo>
                <a:lnTo>
                  <a:pt x="30307" y="127109"/>
                </a:lnTo>
                <a:lnTo>
                  <a:pt x="35357" y="132714"/>
                </a:lnTo>
                <a:lnTo>
                  <a:pt x="43932" y="147299"/>
                </a:lnTo>
                <a:lnTo>
                  <a:pt x="57669" y="123517"/>
                </a:lnTo>
                <a:close/>
              </a:path>
              <a:path w="171450" h="294639">
                <a:moveTo>
                  <a:pt x="107301" y="37718"/>
                </a:moveTo>
                <a:lnTo>
                  <a:pt x="104318" y="37718"/>
                </a:lnTo>
                <a:lnTo>
                  <a:pt x="104571" y="108291"/>
                </a:lnTo>
                <a:lnTo>
                  <a:pt x="127350" y="146959"/>
                </a:lnTo>
                <a:lnTo>
                  <a:pt x="135814" y="132334"/>
                </a:lnTo>
                <a:lnTo>
                  <a:pt x="140793" y="126708"/>
                </a:lnTo>
                <a:lnTo>
                  <a:pt x="147355" y="123523"/>
                </a:lnTo>
                <a:lnTo>
                  <a:pt x="154656" y="123029"/>
                </a:lnTo>
                <a:lnTo>
                  <a:pt x="157421" y="123029"/>
                </a:lnTo>
                <a:lnTo>
                  <a:pt x="107301" y="37718"/>
                </a:lnTo>
                <a:close/>
              </a:path>
              <a:path w="171450" h="294639">
                <a:moveTo>
                  <a:pt x="158111" y="124204"/>
                </a:moveTo>
                <a:lnTo>
                  <a:pt x="168707" y="142239"/>
                </a:lnTo>
                <a:lnTo>
                  <a:pt x="170298" y="146833"/>
                </a:lnTo>
                <a:lnTo>
                  <a:pt x="171154" y="144317"/>
                </a:lnTo>
                <a:lnTo>
                  <a:pt x="170660" y="137017"/>
                </a:lnTo>
                <a:lnTo>
                  <a:pt x="167475" y="130454"/>
                </a:lnTo>
                <a:lnTo>
                  <a:pt x="161849" y="125475"/>
                </a:lnTo>
                <a:lnTo>
                  <a:pt x="158111" y="124204"/>
                </a:lnTo>
                <a:close/>
              </a:path>
              <a:path w="171450" h="294639">
                <a:moveTo>
                  <a:pt x="85141" y="0"/>
                </a:moveTo>
                <a:lnTo>
                  <a:pt x="12969" y="124720"/>
                </a:lnTo>
                <a:lnTo>
                  <a:pt x="16444" y="123517"/>
                </a:lnTo>
                <a:lnTo>
                  <a:pt x="57669" y="123517"/>
                </a:lnTo>
                <a:lnTo>
                  <a:pt x="66463" y="108291"/>
                </a:lnTo>
                <a:lnTo>
                  <a:pt x="66218" y="37973"/>
                </a:lnTo>
                <a:lnTo>
                  <a:pt x="107301" y="37718"/>
                </a:lnTo>
                <a:lnTo>
                  <a:pt x="85141" y="0"/>
                </a:lnTo>
                <a:close/>
              </a:path>
              <a:path w="171450" h="294639">
                <a:moveTo>
                  <a:pt x="157421" y="123029"/>
                </a:moveTo>
                <a:lnTo>
                  <a:pt x="154656" y="123029"/>
                </a:lnTo>
                <a:lnTo>
                  <a:pt x="158111" y="124204"/>
                </a:lnTo>
                <a:lnTo>
                  <a:pt x="157421" y="123029"/>
                </a:lnTo>
                <a:close/>
              </a:path>
              <a:path w="171450" h="294639">
                <a:moveTo>
                  <a:pt x="104318" y="37718"/>
                </a:moveTo>
                <a:lnTo>
                  <a:pt x="66218" y="37973"/>
                </a:lnTo>
                <a:lnTo>
                  <a:pt x="66463" y="108291"/>
                </a:lnTo>
                <a:lnTo>
                  <a:pt x="85329" y="75628"/>
                </a:lnTo>
                <a:lnTo>
                  <a:pt x="68758" y="47498"/>
                </a:lnTo>
                <a:lnTo>
                  <a:pt x="104352" y="47370"/>
                </a:lnTo>
                <a:lnTo>
                  <a:pt x="104318" y="37718"/>
                </a:lnTo>
                <a:close/>
              </a:path>
              <a:path w="171450" h="294639">
                <a:moveTo>
                  <a:pt x="104352" y="47370"/>
                </a:moveTo>
                <a:lnTo>
                  <a:pt x="101651" y="47370"/>
                </a:lnTo>
                <a:lnTo>
                  <a:pt x="85329" y="75628"/>
                </a:lnTo>
                <a:lnTo>
                  <a:pt x="104564" y="108279"/>
                </a:lnTo>
                <a:lnTo>
                  <a:pt x="104352" y="47370"/>
                </a:lnTo>
                <a:close/>
              </a:path>
              <a:path w="171450" h="294639">
                <a:moveTo>
                  <a:pt x="101651" y="47370"/>
                </a:moveTo>
                <a:lnTo>
                  <a:pt x="68758" y="47498"/>
                </a:lnTo>
                <a:lnTo>
                  <a:pt x="85329" y="75628"/>
                </a:lnTo>
                <a:lnTo>
                  <a:pt x="101651" y="4737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08320" y="3429000"/>
            <a:ext cx="880872" cy="423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0028" y="3532326"/>
            <a:ext cx="457834" cy="171450"/>
          </a:xfrm>
          <a:custGeom>
            <a:avLst/>
            <a:gdLst/>
            <a:ahLst/>
            <a:cxnLst/>
            <a:rect l="l" t="t" r="r" b="b"/>
            <a:pathLst>
              <a:path w="457835" h="171450">
                <a:moveTo>
                  <a:pt x="149687" y="0"/>
                </a:moveTo>
                <a:lnTo>
                  <a:pt x="142494" y="2464"/>
                </a:lnTo>
                <a:lnTo>
                  <a:pt x="0" y="85522"/>
                </a:lnTo>
                <a:lnTo>
                  <a:pt x="142494" y="168707"/>
                </a:lnTo>
                <a:lnTo>
                  <a:pt x="149687" y="171154"/>
                </a:lnTo>
                <a:lnTo>
                  <a:pt x="156987" y="170660"/>
                </a:lnTo>
                <a:lnTo>
                  <a:pt x="163550" y="167475"/>
                </a:lnTo>
                <a:lnTo>
                  <a:pt x="168529" y="161849"/>
                </a:lnTo>
                <a:lnTo>
                  <a:pt x="170995" y="154656"/>
                </a:lnTo>
                <a:lnTo>
                  <a:pt x="170545" y="147355"/>
                </a:lnTo>
                <a:lnTo>
                  <a:pt x="167403" y="140793"/>
                </a:lnTo>
                <a:lnTo>
                  <a:pt x="161798" y="135814"/>
                </a:lnTo>
                <a:lnTo>
                  <a:pt x="108240" y="104572"/>
                </a:lnTo>
                <a:lnTo>
                  <a:pt x="37846" y="104572"/>
                </a:lnTo>
                <a:lnTo>
                  <a:pt x="37846" y="66472"/>
                </a:lnTo>
                <a:lnTo>
                  <a:pt x="108458" y="66472"/>
                </a:lnTo>
                <a:lnTo>
                  <a:pt x="161798" y="35357"/>
                </a:lnTo>
                <a:lnTo>
                  <a:pt x="167403" y="30307"/>
                </a:lnTo>
                <a:lnTo>
                  <a:pt x="170545" y="23721"/>
                </a:lnTo>
                <a:lnTo>
                  <a:pt x="170995" y="16444"/>
                </a:lnTo>
                <a:lnTo>
                  <a:pt x="168529" y="9322"/>
                </a:lnTo>
                <a:lnTo>
                  <a:pt x="163550" y="3643"/>
                </a:lnTo>
                <a:lnTo>
                  <a:pt x="156987" y="464"/>
                </a:lnTo>
                <a:lnTo>
                  <a:pt x="149687" y="0"/>
                </a:lnTo>
                <a:close/>
              </a:path>
              <a:path w="457835" h="171450">
                <a:moveTo>
                  <a:pt x="381762" y="85586"/>
                </a:moveTo>
                <a:lnTo>
                  <a:pt x="295656" y="135814"/>
                </a:lnTo>
                <a:lnTo>
                  <a:pt x="290048" y="140793"/>
                </a:lnTo>
                <a:lnTo>
                  <a:pt x="286893" y="147355"/>
                </a:lnTo>
                <a:lnTo>
                  <a:pt x="286404" y="154656"/>
                </a:lnTo>
                <a:lnTo>
                  <a:pt x="288798" y="161849"/>
                </a:lnTo>
                <a:lnTo>
                  <a:pt x="293848" y="167475"/>
                </a:lnTo>
                <a:lnTo>
                  <a:pt x="300434" y="170660"/>
                </a:lnTo>
                <a:lnTo>
                  <a:pt x="307711" y="171154"/>
                </a:lnTo>
                <a:lnTo>
                  <a:pt x="314833" y="168707"/>
                </a:lnTo>
                <a:lnTo>
                  <a:pt x="424792" y="104572"/>
                </a:lnTo>
                <a:lnTo>
                  <a:pt x="419608" y="104572"/>
                </a:lnTo>
                <a:lnTo>
                  <a:pt x="419608" y="102032"/>
                </a:lnTo>
                <a:lnTo>
                  <a:pt x="409956" y="102032"/>
                </a:lnTo>
                <a:lnTo>
                  <a:pt x="381762" y="85586"/>
                </a:lnTo>
                <a:close/>
              </a:path>
              <a:path w="457835" h="171450">
                <a:moveTo>
                  <a:pt x="108458" y="66472"/>
                </a:moveTo>
                <a:lnTo>
                  <a:pt x="37846" y="66472"/>
                </a:lnTo>
                <a:lnTo>
                  <a:pt x="37846" y="104572"/>
                </a:lnTo>
                <a:lnTo>
                  <a:pt x="108240" y="104572"/>
                </a:lnTo>
                <a:lnTo>
                  <a:pt x="103886" y="102032"/>
                </a:lnTo>
                <a:lnTo>
                  <a:pt x="47498" y="102032"/>
                </a:lnTo>
                <a:lnTo>
                  <a:pt x="47498" y="69139"/>
                </a:lnTo>
                <a:lnTo>
                  <a:pt x="103886" y="69139"/>
                </a:lnTo>
                <a:lnTo>
                  <a:pt x="108458" y="66472"/>
                </a:lnTo>
                <a:close/>
              </a:path>
              <a:path w="457835" h="171450">
                <a:moveTo>
                  <a:pt x="348996" y="66472"/>
                </a:moveTo>
                <a:lnTo>
                  <a:pt x="108458" y="66472"/>
                </a:lnTo>
                <a:lnTo>
                  <a:pt x="75692" y="85586"/>
                </a:lnTo>
                <a:lnTo>
                  <a:pt x="108240" y="104572"/>
                </a:lnTo>
                <a:lnTo>
                  <a:pt x="349213" y="104572"/>
                </a:lnTo>
                <a:lnTo>
                  <a:pt x="381762" y="85586"/>
                </a:lnTo>
                <a:lnTo>
                  <a:pt x="348996" y="66472"/>
                </a:lnTo>
                <a:close/>
              </a:path>
              <a:path w="457835" h="171450">
                <a:moveTo>
                  <a:pt x="424771" y="66472"/>
                </a:moveTo>
                <a:lnTo>
                  <a:pt x="419608" y="66472"/>
                </a:lnTo>
                <a:lnTo>
                  <a:pt x="419608" y="104572"/>
                </a:lnTo>
                <a:lnTo>
                  <a:pt x="424792" y="104572"/>
                </a:lnTo>
                <a:lnTo>
                  <a:pt x="457454" y="85522"/>
                </a:lnTo>
                <a:lnTo>
                  <a:pt x="424771" y="66472"/>
                </a:lnTo>
                <a:close/>
              </a:path>
              <a:path w="457835" h="171450">
                <a:moveTo>
                  <a:pt x="47498" y="69139"/>
                </a:moveTo>
                <a:lnTo>
                  <a:pt x="47498" y="102032"/>
                </a:lnTo>
                <a:lnTo>
                  <a:pt x="75692" y="85586"/>
                </a:lnTo>
                <a:lnTo>
                  <a:pt x="47498" y="69139"/>
                </a:lnTo>
                <a:close/>
              </a:path>
              <a:path w="457835" h="171450">
                <a:moveTo>
                  <a:pt x="75692" y="85586"/>
                </a:moveTo>
                <a:lnTo>
                  <a:pt x="47498" y="102032"/>
                </a:lnTo>
                <a:lnTo>
                  <a:pt x="103886" y="102032"/>
                </a:lnTo>
                <a:lnTo>
                  <a:pt x="75692" y="85586"/>
                </a:lnTo>
                <a:close/>
              </a:path>
              <a:path w="457835" h="171450">
                <a:moveTo>
                  <a:pt x="409956" y="69139"/>
                </a:moveTo>
                <a:lnTo>
                  <a:pt x="381762" y="85586"/>
                </a:lnTo>
                <a:lnTo>
                  <a:pt x="409956" y="102032"/>
                </a:lnTo>
                <a:lnTo>
                  <a:pt x="409956" y="69139"/>
                </a:lnTo>
                <a:close/>
              </a:path>
              <a:path w="457835" h="171450">
                <a:moveTo>
                  <a:pt x="419608" y="69139"/>
                </a:moveTo>
                <a:lnTo>
                  <a:pt x="409956" y="69139"/>
                </a:lnTo>
                <a:lnTo>
                  <a:pt x="409956" y="102032"/>
                </a:lnTo>
                <a:lnTo>
                  <a:pt x="419608" y="102032"/>
                </a:lnTo>
                <a:lnTo>
                  <a:pt x="419608" y="69139"/>
                </a:lnTo>
                <a:close/>
              </a:path>
              <a:path w="457835" h="171450">
                <a:moveTo>
                  <a:pt x="103886" y="69139"/>
                </a:moveTo>
                <a:lnTo>
                  <a:pt x="47498" y="69139"/>
                </a:lnTo>
                <a:lnTo>
                  <a:pt x="75692" y="85586"/>
                </a:lnTo>
                <a:lnTo>
                  <a:pt x="103886" y="69139"/>
                </a:lnTo>
                <a:close/>
              </a:path>
              <a:path w="457835" h="171450">
                <a:moveTo>
                  <a:pt x="307764" y="0"/>
                </a:moveTo>
                <a:lnTo>
                  <a:pt x="300450" y="464"/>
                </a:lnTo>
                <a:lnTo>
                  <a:pt x="293850" y="3643"/>
                </a:lnTo>
                <a:lnTo>
                  <a:pt x="288798" y="9322"/>
                </a:lnTo>
                <a:lnTo>
                  <a:pt x="286404" y="16444"/>
                </a:lnTo>
                <a:lnTo>
                  <a:pt x="286892" y="23721"/>
                </a:lnTo>
                <a:lnTo>
                  <a:pt x="290048" y="30307"/>
                </a:lnTo>
                <a:lnTo>
                  <a:pt x="295656" y="35357"/>
                </a:lnTo>
                <a:lnTo>
                  <a:pt x="381762" y="85586"/>
                </a:lnTo>
                <a:lnTo>
                  <a:pt x="409956" y="69139"/>
                </a:lnTo>
                <a:lnTo>
                  <a:pt x="419608" y="69139"/>
                </a:lnTo>
                <a:lnTo>
                  <a:pt x="419608" y="66472"/>
                </a:lnTo>
                <a:lnTo>
                  <a:pt x="424771" y="66472"/>
                </a:lnTo>
                <a:lnTo>
                  <a:pt x="314960" y="2464"/>
                </a:lnTo>
                <a:lnTo>
                  <a:pt x="30776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77484" y="2951988"/>
            <a:ext cx="2007108" cy="423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20155" y="3055258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676926" y="85578"/>
                </a:moveTo>
                <a:lnTo>
                  <a:pt x="1590928" y="135743"/>
                </a:lnTo>
                <a:lnTo>
                  <a:pt x="1585321" y="140795"/>
                </a:lnTo>
                <a:lnTo>
                  <a:pt x="1582166" y="147395"/>
                </a:lnTo>
                <a:lnTo>
                  <a:pt x="1581677" y="154709"/>
                </a:lnTo>
                <a:lnTo>
                  <a:pt x="1584071" y="161905"/>
                </a:lnTo>
                <a:lnTo>
                  <a:pt x="1589121" y="167512"/>
                </a:lnTo>
                <a:lnTo>
                  <a:pt x="1595707" y="170668"/>
                </a:lnTo>
                <a:lnTo>
                  <a:pt x="1602984" y="171156"/>
                </a:lnTo>
                <a:lnTo>
                  <a:pt x="1610105" y="168763"/>
                </a:lnTo>
                <a:lnTo>
                  <a:pt x="1720065" y="104628"/>
                </a:lnTo>
                <a:lnTo>
                  <a:pt x="1714880" y="104628"/>
                </a:lnTo>
                <a:lnTo>
                  <a:pt x="1714880" y="102088"/>
                </a:lnTo>
                <a:lnTo>
                  <a:pt x="1705228" y="102088"/>
                </a:lnTo>
                <a:lnTo>
                  <a:pt x="1676926" y="85578"/>
                </a:lnTo>
                <a:close/>
              </a:path>
              <a:path w="1753234" h="171450">
                <a:moveTo>
                  <a:pt x="1644268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1644268" y="104628"/>
                </a:lnTo>
                <a:lnTo>
                  <a:pt x="1676926" y="85578"/>
                </a:lnTo>
                <a:lnTo>
                  <a:pt x="1644268" y="66528"/>
                </a:lnTo>
                <a:close/>
              </a:path>
              <a:path w="1753234" h="171450">
                <a:moveTo>
                  <a:pt x="1720065" y="66528"/>
                </a:moveTo>
                <a:lnTo>
                  <a:pt x="1714880" y="66528"/>
                </a:lnTo>
                <a:lnTo>
                  <a:pt x="1714880" y="104628"/>
                </a:lnTo>
                <a:lnTo>
                  <a:pt x="1720065" y="104628"/>
                </a:lnTo>
                <a:lnTo>
                  <a:pt x="1752727" y="85578"/>
                </a:lnTo>
                <a:lnTo>
                  <a:pt x="1720065" y="66528"/>
                </a:lnTo>
                <a:close/>
              </a:path>
              <a:path w="1753234" h="171450">
                <a:moveTo>
                  <a:pt x="1705228" y="69068"/>
                </a:moveTo>
                <a:lnTo>
                  <a:pt x="1676926" y="85578"/>
                </a:lnTo>
                <a:lnTo>
                  <a:pt x="1705228" y="102088"/>
                </a:lnTo>
                <a:lnTo>
                  <a:pt x="1705228" y="69068"/>
                </a:lnTo>
                <a:close/>
              </a:path>
              <a:path w="1753234" h="171450">
                <a:moveTo>
                  <a:pt x="1714880" y="69068"/>
                </a:moveTo>
                <a:lnTo>
                  <a:pt x="1705228" y="69068"/>
                </a:lnTo>
                <a:lnTo>
                  <a:pt x="1705228" y="102088"/>
                </a:lnTo>
                <a:lnTo>
                  <a:pt x="1714880" y="102088"/>
                </a:lnTo>
                <a:lnTo>
                  <a:pt x="1714880" y="69068"/>
                </a:lnTo>
                <a:close/>
              </a:path>
              <a:path w="1753234" h="171450">
                <a:moveTo>
                  <a:pt x="1602984" y="0"/>
                </a:moveTo>
                <a:lnTo>
                  <a:pt x="1595707" y="488"/>
                </a:lnTo>
                <a:lnTo>
                  <a:pt x="1589121" y="3643"/>
                </a:lnTo>
                <a:lnTo>
                  <a:pt x="1584071" y="9251"/>
                </a:lnTo>
                <a:lnTo>
                  <a:pt x="1581677" y="16446"/>
                </a:lnTo>
                <a:lnTo>
                  <a:pt x="1582166" y="23760"/>
                </a:lnTo>
                <a:lnTo>
                  <a:pt x="1585321" y="30360"/>
                </a:lnTo>
                <a:lnTo>
                  <a:pt x="1590928" y="35413"/>
                </a:lnTo>
                <a:lnTo>
                  <a:pt x="1676926" y="85578"/>
                </a:lnTo>
                <a:lnTo>
                  <a:pt x="1705228" y="69068"/>
                </a:lnTo>
                <a:lnTo>
                  <a:pt x="1714880" y="69068"/>
                </a:lnTo>
                <a:lnTo>
                  <a:pt x="1714880" y="66528"/>
                </a:lnTo>
                <a:lnTo>
                  <a:pt x="1720065" y="66528"/>
                </a:lnTo>
                <a:lnTo>
                  <a:pt x="1610105" y="2393"/>
                </a:lnTo>
                <a:lnTo>
                  <a:pt x="160298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08320" y="3121151"/>
            <a:ext cx="423672" cy="13609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34577" y="3140836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16444" y="934541"/>
                </a:moveTo>
                <a:lnTo>
                  <a:pt x="9251" y="937006"/>
                </a:lnTo>
                <a:lnTo>
                  <a:pt x="3643" y="941984"/>
                </a:lnTo>
                <a:lnTo>
                  <a:pt x="488" y="948547"/>
                </a:lnTo>
                <a:lnTo>
                  <a:pt x="0" y="955847"/>
                </a:lnTo>
                <a:lnTo>
                  <a:pt x="2393" y="963040"/>
                </a:lnTo>
                <a:lnTo>
                  <a:pt x="85578" y="1105535"/>
                </a:lnTo>
                <a:lnTo>
                  <a:pt x="107638" y="1067689"/>
                </a:lnTo>
                <a:lnTo>
                  <a:pt x="66528" y="1067689"/>
                </a:lnTo>
                <a:lnTo>
                  <a:pt x="66401" y="997204"/>
                </a:lnTo>
                <a:lnTo>
                  <a:pt x="35286" y="943863"/>
                </a:lnTo>
                <a:lnTo>
                  <a:pt x="30307" y="938184"/>
                </a:lnTo>
                <a:lnTo>
                  <a:pt x="23745" y="935005"/>
                </a:lnTo>
                <a:lnTo>
                  <a:pt x="16444" y="934541"/>
                </a:lnTo>
                <a:close/>
              </a:path>
              <a:path w="171450" h="1105535">
                <a:moveTo>
                  <a:pt x="66528" y="997421"/>
                </a:moveTo>
                <a:lnTo>
                  <a:pt x="66528" y="1067689"/>
                </a:lnTo>
                <a:lnTo>
                  <a:pt x="104628" y="1067689"/>
                </a:lnTo>
                <a:lnTo>
                  <a:pt x="104628" y="1058164"/>
                </a:lnTo>
                <a:lnTo>
                  <a:pt x="69068" y="1058164"/>
                </a:lnTo>
                <a:lnTo>
                  <a:pt x="85514" y="1029970"/>
                </a:lnTo>
                <a:lnTo>
                  <a:pt x="66528" y="997421"/>
                </a:lnTo>
                <a:close/>
              </a:path>
              <a:path w="171450" h="1105535">
                <a:moveTo>
                  <a:pt x="154709" y="934541"/>
                </a:moveTo>
                <a:lnTo>
                  <a:pt x="147395" y="935005"/>
                </a:lnTo>
                <a:lnTo>
                  <a:pt x="140795" y="938184"/>
                </a:lnTo>
                <a:lnTo>
                  <a:pt x="135743" y="943863"/>
                </a:lnTo>
                <a:lnTo>
                  <a:pt x="104628" y="997204"/>
                </a:lnTo>
                <a:lnTo>
                  <a:pt x="104628" y="1067689"/>
                </a:lnTo>
                <a:lnTo>
                  <a:pt x="107638" y="1067689"/>
                </a:lnTo>
                <a:lnTo>
                  <a:pt x="168636" y="963040"/>
                </a:lnTo>
                <a:lnTo>
                  <a:pt x="171102" y="955847"/>
                </a:lnTo>
                <a:lnTo>
                  <a:pt x="170652" y="948547"/>
                </a:lnTo>
                <a:lnTo>
                  <a:pt x="167511" y="941984"/>
                </a:lnTo>
                <a:lnTo>
                  <a:pt x="161905" y="937006"/>
                </a:lnTo>
                <a:lnTo>
                  <a:pt x="154709" y="934541"/>
                </a:lnTo>
                <a:close/>
              </a:path>
              <a:path w="171450" h="1105535">
                <a:moveTo>
                  <a:pt x="85514" y="1029970"/>
                </a:moveTo>
                <a:lnTo>
                  <a:pt x="69068" y="1058164"/>
                </a:lnTo>
                <a:lnTo>
                  <a:pt x="101961" y="1058164"/>
                </a:lnTo>
                <a:lnTo>
                  <a:pt x="85514" y="1029970"/>
                </a:lnTo>
                <a:close/>
              </a:path>
              <a:path w="171450" h="1105535">
                <a:moveTo>
                  <a:pt x="104628" y="997204"/>
                </a:moveTo>
                <a:lnTo>
                  <a:pt x="85514" y="1029970"/>
                </a:lnTo>
                <a:lnTo>
                  <a:pt x="101961" y="1058164"/>
                </a:lnTo>
                <a:lnTo>
                  <a:pt x="104628" y="1058164"/>
                </a:lnTo>
                <a:lnTo>
                  <a:pt x="104628" y="997204"/>
                </a:lnTo>
                <a:close/>
              </a:path>
              <a:path w="171450" h="1105535">
                <a:moveTo>
                  <a:pt x="104628" y="0"/>
                </a:moveTo>
                <a:lnTo>
                  <a:pt x="66528" y="0"/>
                </a:lnTo>
                <a:lnTo>
                  <a:pt x="66528" y="997421"/>
                </a:lnTo>
                <a:lnTo>
                  <a:pt x="85514" y="1029970"/>
                </a:lnTo>
                <a:lnTo>
                  <a:pt x="104501" y="997421"/>
                </a:lnTo>
                <a:lnTo>
                  <a:pt x="104628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07048" y="5700052"/>
            <a:ext cx="2103120" cy="14604"/>
          </a:xfrm>
          <a:custGeom>
            <a:avLst/>
            <a:gdLst/>
            <a:ahLst/>
            <a:cxnLst/>
            <a:rect l="l" t="t" r="r" b="b"/>
            <a:pathLst>
              <a:path w="2103120" h="14604">
                <a:moveTo>
                  <a:pt x="0" y="14287"/>
                </a:moveTo>
                <a:lnTo>
                  <a:pt x="2103120" y="14287"/>
                </a:lnTo>
                <a:lnTo>
                  <a:pt x="2103120" y="0"/>
                </a:lnTo>
                <a:lnTo>
                  <a:pt x="0" y="0"/>
                </a:lnTo>
                <a:lnTo>
                  <a:pt x="0" y="142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19800" y="5120640"/>
            <a:ext cx="2377440" cy="8061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3875" y="1304925"/>
            <a:ext cx="4230598" cy="45529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6000" y="5176837"/>
            <a:ext cx="13970" cy="523240"/>
          </a:xfrm>
          <a:custGeom>
            <a:avLst/>
            <a:gdLst/>
            <a:ahLst/>
            <a:cxnLst/>
            <a:rect l="l" t="t" r="r" b="b"/>
            <a:pathLst>
              <a:path w="13970" h="523239">
                <a:moveTo>
                  <a:pt x="0" y="523214"/>
                </a:moveTo>
                <a:lnTo>
                  <a:pt x="13462" y="523214"/>
                </a:lnTo>
                <a:lnTo>
                  <a:pt x="13462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26479" y="5105400"/>
            <a:ext cx="2141220" cy="8077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31307" y="1495297"/>
            <a:ext cx="2971800" cy="3543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19928" y="2753867"/>
            <a:ext cx="882396" cy="4251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732779" y="2857575"/>
            <a:ext cx="457834" cy="171450"/>
          </a:xfrm>
          <a:custGeom>
            <a:avLst/>
            <a:gdLst/>
            <a:ahLst/>
            <a:cxnLst/>
            <a:rect l="l" t="t" r="r" b="b"/>
            <a:pathLst>
              <a:path w="457835" h="171450">
                <a:moveTo>
                  <a:pt x="149742" y="0"/>
                </a:moveTo>
                <a:lnTo>
                  <a:pt x="142621" y="2464"/>
                </a:lnTo>
                <a:lnTo>
                  <a:pt x="0" y="85522"/>
                </a:lnTo>
                <a:lnTo>
                  <a:pt x="142621" y="168707"/>
                </a:lnTo>
                <a:lnTo>
                  <a:pt x="149742" y="171172"/>
                </a:lnTo>
                <a:lnTo>
                  <a:pt x="157019" y="170707"/>
                </a:lnTo>
                <a:lnTo>
                  <a:pt x="163605" y="167528"/>
                </a:lnTo>
                <a:lnTo>
                  <a:pt x="168656" y="161849"/>
                </a:lnTo>
                <a:lnTo>
                  <a:pt x="171049" y="154674"/>
                </a:lnTo>
                <a:lnTo>
                  <a:pt x="170561" y="147403"/>
                </a:lnTo>
                <a:lnTo>
                  <a:pt x="167405" y="140846"/>
                </a:lnTo>
                <a:lnTo>
                  <a:pt x="161798" y="135814"/>
                </a:lnTo>
                <a:lnTo>
                  <a:pt x="108240" y="104572"/>
                </a:lnTo>
                <a:lnTo>
                  <a:pt x="37846" y="104572"/>
                </a:lnTo>
                <a:lnTo>
                  <a:pt x="37846" y="66472"/>
                </a:lnTo>
                <a:lnTo>
                  <a:pt x="108458" y="66472"/>
                </a:lnTo>
                <a:lnTo>
                  <a:pt x="161798" y="35357"/>
                </a:lnTo>
                <a:lnTo>
                  <a:pt x="167405" y="30307"/>
                </a:lnTo>
                <a:lnTo>
                  <a:pt x="170561" y="23721"/>
                </a:lnTo>
                <a:lnTo>
                  <a:pt x="171049" y="16444"/>
                </a:lnTo>
                <a:lnTo>
                  <a:pt x="168656" y="9322"/>
                </a:lnTo>
                <a:lnTo>
                  <a:pt x="163605" y="3643"/>
                </a:lnTo>
                <a:lnTo>
                  <a:pt x="157019" y="464"/>
                </a:lnTo>
                <a:lnTo>
                  <a:pt x="149742" y="0"/>
                </a:lnTo>
                <a:close/>
              </a:path>
              <a:path w="457835" h="171450">
                <a:moveTo>
                  <a:pt x="381888" y="85586"/>
                </a:moveTo>
                <a:lnTo>
                  <a:pt x="295783" y="135814"/>
                </a:lnTo>
                <a:lnTo>
                  <a:pt x="290103" y="140846"/>
                </a:lnTo>
                <a:lnTo>
                  <a:pt x="286924" y="147403"/>
                </a:lnTo>
                <a:lnTo>
                  <a:pt x="286460" y="154674"/>
                </a:lnTo>
                <a:lnTo>
                  <a:pt x="288925" y="161849"/>
                </a:lnTo>
                <a:lnTo>
                  <a:pt x="293903" y="167528"/>
                </a:lnTo>
                <a:lnTo>
                  <a:pt x="300466" y="170707"/>
                </a:lnTo>
                <a:lnTo>
                  <a:pt x="307766" y="171172"/>
                </a:lnTo>
                <a:lnTo>
                  <a:pt x="314960" y="168707"/>
                </a:lnTo>
                <a:lnTo>
                  <a:pt x="424821" y="104572"/>
                </a:lnTo>
                <a:lnTo>
                  <a:pt x="419608" y="104572"/>
                </a:lnTo>
                <a:lnTo>
                  <a:pt x="419608" y="102032"/>
                </a:lnTo>
                <a:lnTo>
                  <a:pt x="410083" y="102032"/>
                </a:lnTo>
                <a:lnTo>
                  <a:pt x="381888" y="85586"/>
                </a:lnTo>
                <a:close/>
              </a:path>
              <a:path w="457835" h="171450">
                <a:moveTo>
                  <a:pt x="108458" y="66472"/>
                </a:moveTo>
                <a:lnTo>
                  <a:pt x="37846" y="66472"/>
                </a:lnTo>
                <a:lnTo>
                  <a:pt x="37846" y="104572"/>
                </a:lnTo>
                <a:lnTo>
                  <a:pt x="108240" y="104572"/>
                </a:lnTo>
                <a:lnTo>
                  <a:pt x="103886" y="102032"/>
                </a:lnTo>
                <a:lnTo>
                  <a:pt x="47498" y="102032"/>
                </a:lnTo>
                <a:lnTo>
                  <a:pt x="47498" y="69139"/>
                </a:lnTo>
                <a:lnTo>
                  <a:pt x="103886" y="69139"/>
                </a:lnTo>
                <a:lnTo>
                  <a:pt x="108458" y="66472"/>
                </a:lnTo>
                <a:close/>
              </a:path>
              <a:path w="457835" h="171450">
                <a:moveTo>
                  <a:pt x="349123" y="66472"/>
                </a:moveTo>
                <a:lnTo>
                  <a:pt x="108458" y="66472"/>
                </a:lnTo>
                <a:lnTo>
                  <a:pt x="75692" y="85586"/>
                </a:lnTo>
                <a:lnTo>
                  <a:pt x="108240" y="104572"/>
                </a:lnTo>
                <a:lnTo>
                  <a:pt x="349340" y="104572"/>
                </a:lnTo>
                <a:lnTo>
                  <a:pt x="381888" y="85586"/>
                </a:lnTo>
                <a:lnTo>
                  <a:pt x="349123" y="66472"/>
                </a:lnTo>
                <a:close/>
              </a:path>
              <a:path w="457835" h="171450">
                <a:moveTo>
                  <a:pt x="424771" y="66472"/>
                </a:moveTo>
                <a:lnTo>
                  <a:pt x="419608" y="66472"/>
                </a:lnTo>
                <a:lnTo>
                  <a:pt x="419608" y="104572"/>
                </a:lnTo>
                <a:lnTo>
                  <a:pt x="424821" y="104572"/>
                </a:lnTo>
                <a:lnTo>
                  <a:pt x="457454" y="85522"/>
                </a:lnTo>
                <a:lnTo>
                  <a:pt x="424771" y="66472"/>
                </a:lnTo>
                <a:close/>
              </a:path>
              <a:path w="457835" h="171450">
                <a:moveTo>
                  <a:pt x="47498" y="69139"/>
                </a:moveTo>
                <a:lnTo>
                  <a:pt x="47498" y="102032"/>
                </a:lnTo>
                <a:lnTo>
                  <a:pt x="75692" y="85586"/>
                </a:lnTo>
                <a:lnTo>
                  <a:pt x="47498" y="69139"/>
                </a:lnTo>
                <a:close/>
              </a:path>
              <a:path w="457835" h="171450">
                <a:moveTo>
                  <a:pt x="75692" y="85586"/>
                </a:moveTo>
                <a:lnTo>
                  <a:pt x="47498" y="102032"/>
                </a:lnTo>
                <a:lnTo>
                  <a:pt x="103886" y="102032"/>
                </a:lnTo>
                <a:lnTo>
                  <a:pt x="75692" y="85586"/>
                </a:lnTo>
                <a:close/>
              </a:path>
              <a:path w="457835" h="171450">
                <a:moveTo>
                  <a:pt x="410083" y="69139"/>
                </a:moveTo>
                <a:lnTo>
                  <a:pt x="381888" y="85586"/>
                </a:lnTo>
                <a:lnTo>
                  <a:pt x="410083" y="102032"/>
                </a:lnTo>
                <a:lnTo>
                  <a:pt x="410083" y="69139"/>
                </a:lnTo>
                <a:close/>
              </a:path>
              <a:path w="457835" h="171450">
                <a:moveTo>
                  <a:pt x="419608" y="69139"/>
                </a:moveTo>
                <a:lnTo>
                  <a:pt x="410083" y="69139"/>
                </a:lnTo>
                <a:lnTo>
                  <a:pt x="410083" y="102032"/>
                </a:lnTo>
                <a:lnTo>
                  <a:pt x="419608" y="102032"/>
                </a:lnTo>
                <a:lnTo>
                  <a:pt x="419608" y="69139"/>
                </a:lnTo>
                <a:close/>
              </a:path>
              <a:path w="457835" h="171450">
                <a:moveTo>
                  <a:pt x="103886" y="69139"/>
                </a:moveTo>
                <a:lnTo>
                  <a:pt x="47498" y="69139"/>
                </a:lnTo>
                <a:lnTo>
                  <a:pt x="75692" y="85586"/>
                </a:lnTo>
                <a:lnTo>
                  <a:pt x="103886" y="69139"/>
                </a:lnTo>
                <a:close/>
              </a:path>
              <a:path w="457835" h="171450">
                <a:moveTo>
                  <a:pt x="307766" y="0"/>
                </a:moveTo>
                <a:lnTo>
                  <a:pt x="300466" y="464"/>
                </a:lnTo>
                <a:lnTo>
                  <a:pt x="293903" y="3643"/>
                </a:lnTo>
                <a:lnTo>
                  <a:pt x="288925" y="9322"/>
                </a:lnTo>
                <a:lnTo>
                  <a:pt x="286460" y="16444"/>
                </a:lnTo>
                <a:lnTo>
                  <a:pt x="286924" y="23721"/>
                </a:lnTo>
                <a:lnTo>
                  <a:pt x="290103" y="30307"/>
                </a:lnTo>
                <a:lnTo>
                  <a:pt x="295783" y="35357"/>
                </a:lnTo>
                <a:lnTo>
                  <a:pt x="381888" y="85586"/>
                </a:lnTo>
                <a:lnTo>
                  <a:pt x="410083" y="69139"/>
                </a:lnTo>
                <a:lnTo>
                  <a:pt x="419608" y="69139"/>
                </a:lnTo>
                <a:lnTo>
                  <a:pt x="419608" y="66472"/>
                </a:lnTo>
                <a:lnTo>
                  <a:pt x="424771" y="66472"/>
                </a:lnTo>
                <a:lnTo>
                  <a:pt x="314960" y="2464"/>
                </a:lnTo>
                <a:lnTo>
                  <a:pt x="307766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55435" y="2296667"/>
            <a:ext cx="426719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82890" y="2485898"/>
            <a:ext cx="171450" cy="294640"/>
          </a:xfrm>
          <a:custGeom>
            <a:avLst/>
            <a:gdLst/>
            <a:ahLst/>
            <a:cxnLst/>
            <a:rect l="l" t="t" r="r" b="b"/>
            <a:pathLst>
              <a:path w="171450" h="294639">
                <a:moveTo>
                  <a:pt x="13081" y="170059"/>
                </a:moveTo>
                <a:lnTo>
                  <a:pt x="86159" y="294259"/>
                </a:lnTo>
                <a:lnTo>
                  <a:pt x="107952" y="256539"/>
                </a:lnTo>
                <a:lnTo>
                  <a:pt x="66982" y="256539"/>
                </a:lnTo>
                <a:lnTo>
                  <a:pt x="66695" y="186010"/>
                </a:lnTo>
                <a:lnTo>
                  <a:pt x="58004" y="171227"/>
                </a:lnTo>
                <a:lnTo>
                  <a:pt x="16517" y="171227"/>
                </a:lnTo>
                <a:lnTo>
                  <a:pt x="13081" y="170059"/>
                </a:lnTo>
                <a:close/>
              </a:path>
              <a:path w="171450" h="294639">
                <a:moveTo>
                  <a:pt x="66695" y="186010"/>
                </a:moveTo>
                <a:lnTo>
                  <a:pt x="66982" y="256539"/>
                </a:lnTo>
                <a:lnTo>
                  <a:pt x="105082" y="256286"/>
                </a:lnTo>
                <a:lnTo>
                  <a:pt x="105044" y="246887"/>
                </a:lnTo>
                <a:lnTo>
                  <a:pt x="69522" y="246887"/>
                </a:lnTo>
                <a:lnTo>
                  <a:pt x="85859" y="218603"/>
                </a:lnTo>
                <a:lnTo>
                  <a:pt x="66695" y="186010"/>
                </a:lnTo>
                <a:close/>
              </a:path>
              <a:path w="171450" h="294639">
                <a:moveTo>
                  <a:pt x="127241" y="146959"/>
                </a:moveTo>
                <a:lnTo>
                  <a:pt x="104795" y="185819"/>
                </a:lnTo>
                <a:lnTo>
                  <a:pt x="105082" y="256286"/>
                </a:lnTo>
                <a:lnTo>
                  <a:pt x="66982" y="256539"/>
                </a:lnTo>
                <a:lnTo>
                  <a:pt x="107952" y="256539"/>
                </a:lnTo>
                <a:lnTo>
                  <a:pt x="157525" y="170741"/>
                </a:lnTo>
                <a:lnTo>
                  <a:pt x="154783" y="170741"/>
                </a:lnTo>
                <a:lnTo>
                  <a:pt x="147468" y="170291"/>
                </a:lnTo>
                <a:lnTo>
                  <a:pt x="140868" y="167149"/>
                </a:lnTo>
                <a:lnTo>
                  <a:pt x="135816" y="161543"/>
                </a:lnTo>
                <a:lnTo>
                  <a:pt x="127241" y="146959"/>
                </a:lnTo>
                <a:close/>
              </a:path>
              <a:path w="171450" h="294639">
                <a:moveTo>
                  <a:pt x="85859" y="218603"/>
                </a:moveTo>
                <a:lnTo>
                  <a:pt x="69522" y="246887"/>
                </a:lnTo>
                <a:lnTo>
                  <a:pt x="102415" y="246761"/>
                </a:lnTo>
                <a:lnTo>
                  <a:pt x="85859" y="218603"/>
                </a:lnTo>
                <a:close/>
              </a:path>
              <a:path w="171450" h="294639">
                <a:moveTo>
                  <a:pt x="104795" y="185819"/>
                </a:moveTo>
                <a:lnTo>
                  <a:pt x="85859" y="218603"/>
                </a:lnTo>
                <a:lnTo>
                  <a:pt x="102415" y="246761"/>
                </a:lnTo>
                <a:lnTo>
                  <a:pt x="69522" y="246887"/>
                </a:lnTo>
                <a:lnTo>
                  <a:pt x="105044" y="246887"/>
                </a:lnTo>
                <a:lnTo>
                  <a:pt x="104795" y="185819"/>
                </a:lnTo>
                <a:close/>
              </a:path>
              <a:path w="171450" h="294639">
                <a:moveTo>
                  <a:pt x="85291" y="75612"/>
                </a:moveTo>
                <a:lnTo>
                  <a:pt x="66383" y="108248"/>
                </a:lnTo>
                <a:lnTo>
                  <a:pt x="66695" y="186010"/>
                </a:lnTo>
                <a:lnTo>
                  <a:pt x="85859" y="218603"/>
                </a:lnTo>
                <a:lnTo>
                  <a:pt x="104685" y="186010"/>
                </a:lnTo>
                <a:lnTo>
                  <a:pt x="104570" y="130381"/>
                </a:lnTo>
                <a:lnTo>
                  <a:pt x="104480" y="108248"/>
                </a:lnTo>
                <a:lnTo>
                  <a:pt x="85291" y="75612"/>
                </a:lnTo>
                <a:close/>
              </a:path>
              <a:path w="171450" h="294639">
                <a:moveTo>
                  <a:pt x="16392" y="123499"/>
                </a:moveTo>
                <a:lnTo>
                  <a:pt x="12900" y="124705"/>
                </a:lnTo>
                <a:lnTo>
                  <a:pt x="2466" y="142748"/>
                </a:lnTo>
                <a:lnTo>
                  <a:pt x="875" y="147425"/>
                </a:lnTo>
                <a:lnTo>
                  <a:pt x="2466" y="152018"/>
                </a:lnTo>
                <a:lnTo>
                  <a:pt x="13081" y="170059"/>
                </a:lnTo>
                <a:lnTo>
                  <a:pt x="16517" y="171227"/>
                </a:lnTo>
                <a:lnTo>
                  <a:pt x="23818" y="170719"/>
                </a:lnTo>
                <a:lnTo>
                  <a:pt x="30380" y="167497"/>
                </a:lnTo>
                <a:lnTo>
                  <a:pt x="35359" y="161798"/>
                </a:lnTo>
                <a:lnTo>
                  <a:pt x="43846" y="147149"/>
                </a:lnTo>
                <a:lnTo>
                  <a:pt x="35359" y="132714"/>
                </a:lnTo>
                <a:lnTo>
                  <a:pt x="30307" y="127055"/>
                </a:lnTo>
                <a:lnTo>
                  <a:pt x="23707" y="123920"/>
                </a:lnTo>
                <a:lnTo>
                  <a:pt x="16392" y="123499"/>
                </a:lnTo>
                <a:close/>
              </a:path>
              <a:path w="171450" h="294639">
                <a:moveTo>
                  <a:pt x="43846" y="147149"/>
                </a:moveTo>
                <a:lnTo>
                  <a:pt x="35359" y="161798"/>
                </a:lnTo>
                <a:lnTo>
                  <a:pt x="30380" y="167497"/>
                </a:lnTo>
                <a:lnTo>
                  <a:pt x="23818" y="170719"/>
                </a:lnTo>
                <a:lnTo>
                  <a:pt x="16517" y="171227"/>
                </a:lnTo>
                <a:lnTo>
                  <a:pt x="58004" y="171227"/>
                </a:lnTo>
                <a:lnTo>
                  <a:pt x="43846" y="147149"/>
                </a:lnTo>
                <a:close/>
              </a:path>
              <a:path w="171450" h="294639">
                <a:moveTo>
                  <a:pt x="154602" y="122957"/>
                </a:moveTo>
                <a:lnTo>
                  <a:pt x="127352" y="147149"/>
                </a:lnTo>
                <a:lnTo>
                  <a:pt x="135816" y="161543"/>
                </a:lnTo>
                <a:lnTo>
                  <a:pt x="140868" y="167149"/>
                </a:lnTo>
                <a:lnTo>
                  <a:pt x="147468" y="170291"/>
                </a:lnTo>
                <a:lnTo>
                  <a:pt x="154783" y="170741"/>
                </a:lnTo>
                <a:lnTo>
                  <a:pt x="158202" y="169569"/>
                </a:lnTo>
                <a:lnTo>
                  <a:pt x="168709" y="151384"/>
                </a:lnTo>
                <a:lnTo>
                  <a:pt x="170293" y="146734"/>
                </a:lnTo>
                <a:lnTo>
                  <a:pt x="168709" y="142112"/>
                </a:lnTo>
                <a:lnTo>
                  <a:pt x="158125" y="124140"/>
                </a:lnTo>
                <a:lnTo>
                  <a:pt x="154602" y="122957"/>
                </a:lnTo>
                <a:close/>
              </a:path>
              <a:path w="171450" h="294639">
                <a:moveTo>
                  <a:pt x="158202" y="169569"/>
                </a:moveTo>
                <a:lnTo>
                  <a:pt x="154783" y="170741"/>
                </a:lnTo>
                <a:lnTo>
                  <a:pt x="157525" y="170741"/>
                </a:lnTo>
                <a:lnTo>
                  <a:pt x="158202" y="169569"/>
                </a:lnTo>
                <a:close/>
              </a:path>
              <a:path w="171450" h="294639">
                <a:moveTo>
                  <a:pt x="875" y="147425"/>
                </a:moveTo>
                <a:lnTo>
                  <a:pt x="235" y="149308"/>
                </a:lnTo>
                <a:lnTo>
                  <a:pt x="117" y="151384"/>
                </a:lnTo>
                <a:lnTo>
                  <a:pt x="513" y="157241"/>
                </a:lnTo>
                <a:lnTo>
                  <a:pt x="3698" y="163804"/>
                </a:lnTo>
                <a:lnTo>
                  <a:pt x="9324" y="168782"/>
                </a:lnTo>
                <a:lnTo>
                  <a:pt x="13081" y="170059"/>
                </a:lnTo>
                <a:lnTo>
                  <a:pt x="2466" y="152018"/>
                </a:lnTo>
                <a:lnTo>
                  <a:pt x="875" y="147425"/>
                </a:lnTo>
                <a:close/>
              </a:path>
              <a:path w="171450" h="294639">
                <a:moveTo>
                  <a:pt x="170293" y="146734"/>
                </a:moveTo>
                <a:lnTo>
                  <a:pt x="168709" y="151384"/>
                </a:lnTo>
                <a:lnTo>
                  <a:pt x="158202" y="169569"/>
                </a:lnTo>
                <a:lnTo>
                  <a:pt x="161978" y="168275"/>
                </a:lnTo>
                <a:lnTo>
                  <a:pt x="167584" y="163222"/>
                </a:lnTo>
                <a:lnTo>
                  <a:pt x="170725" y="156622"/>
                </a:lnTo>
                <a:lnTo>
                  <a:pt x="171176" y="149308"/>
                </a:lnTo>
                <a:lnTo>
                  <a:pt x="170293" y="146734"/>
                </a:lnTo>
                <a:close/>
              </a:path>
              <a:path w="171450" h="294639">
                <a:moveTo>
                  <a:pt x="12900" y="124705"/>
                </a:moveTo>
                <a:lnTo>
                  <a:pt x="9197" y="125984"/>
                </a:lnTo>
                <a:lnTo>
                  <a:pt x="3591" y="131034"/>
                </a:lnTo>
                <a:lnTo>
                  <a:pt x="450" y="137620"/>
                </a:lnTo>
                <a:lnTo>
                  <a:pt x="0" y="144897"/>
                </a:lnTo>
                <a:lnTo>
                  <a:pt x="875" y="147425"/>
                </a:lnTo>
                <a:lnTo>
                  <a:pt x="2466" y="142748"/>
                </a:lnTo>
                <a:lnTo>
                  <a:pt x="12900" y="124705"/>
                </a:lnTo>
                <a:close/>
              </a:path>
              <a:path w="171450" h="294639">
                <a:moveTo>
                  <a:pt x="57548" y="123499"/>
                </a:moveTo>
                <a:lnTo>
                  <a:pt x="16392" y="123499"/>
                </a:lnTo>
                <a:lnTo>
                  <a:pt x="23707" y="123920"/>
                </a:lnTo>
                <a:lnTo>
                  <a:pt x="30307" y="127055"/>
                </a:lnTo>
                <a:lnTo>
                  <a:pt x="35359" y="132714"/>
                </a:lnTo>
                <a:lnTo>
                  <a:pt x="43846" y="147149"/>
                </a:lnTo>
                <a:lnTo>
                  <a:pt x="57548" y="123499"/>
                </a:lnTo>
                <a:close/>
              </a:path>
              <a:path w="171450" h="294639">
                <a:moveTo>
                  <a:pt x="107230" y="37718"/>
                </a:moveTo>
                <a:lnTo>
                  <a:pt x="104193" y="37718"/>
                </a:lnTo>
                <a:lnTo>
                  <a:pt x="104484" y="108255"/>
                </a:lnTo>
                <a:lnTo>
                  <a:pt x="127241" y="146959"/>
                </a:lnTo>
                <a:lnTo>
                  <a:pt x="135689" y="132334"/>
                </a:lnTo>
                <a:lnTo>
                  <a:pt x="140739" y="126652"/>
                </a:lnTo>
                <a:lnTo>
                  <a:pt x="147325" y="123459"/>
                </a:lnTo>
                <a:lnTo>
                  <a:pt x="154602" y="122957"/>
                </a:lnTo>
                <a:lnTo>
                  <a:pt x="157428" y="122957"/>
                </a:lnTo>
                <a:lnTo>
                  <a:pt x="107230" y="37718"/>
                </a:lnTo>
                <a:close/>
              </a:path>
              <a:path w="171450" h="294639">
                <a:moveTo>
                  <a:pt x="158125" y="124140"/>
                </a:moveTo>
                <a:lnTo>
                  <a:pt x="168709" y="142112"/>
                </a:lnTo>
                <a:lnTo>
                  <a:pt x="170293" y="146734"/>
                </a:lnTo>
                <a:lnTo>
                  <a:pt x="171154" y="144208"/>
                </a:lnTo>
                <a:lnTo>
                  <a:pt x="170646" y="136937"/>
                </a:lnTo>
                <a:lnTo>
                  <a:pt x="167423" y="130381"/>
                </a:lnTo>
                <a:lnTo>
                  <a:pt x="161724" y="125349"/>
                </a:lnTo>
                <a:lnTo>
                  <a:pt x="158125" y="124140"/>
                </a:lnTo>
                <a:close/>
              </a:path>
              <a:path w="171450" h="294639">
                <a:moveTo>
                  <a:pt x="85016" y="0"/>
                </a:moveTo>
                <a:lnTo>
                  <a:pt x="12900" y="124705"/>
                </a:lnTo>
                <a:lnTo>
                  <a:pt x="16392" y="123499"/>
                </a:lnTo>
                <a:lnTo>
                  <a:pt x="57548" y="123499"/>
                </a:lnTo>
                <a:lnTo>
                  <a:pt x="66379" y="108248"/>
                </a:lnTo>
                <a:lnTo>
                  <a:pt x="66093" y="37846"/>
                </a:lnTo>
                <a:lnTo>
                  <a:pt x="107230" y="37718"/>
                </a:lnTo>
                <a:lnTo>
                  <a:pt x="85016" y="0"/>
                </a:lnTo>
                <a:close/>
              </a:path>
              <a:path w="171450" h="294639">
                <a:moveTo>
                  <a:pt x="157428" y="122957"/>
                </a:moveTo>
                <a:lnTo>
                  <a:pt x="154602" y="122957"/>
                </a:lnTo>
                <a:lnTo>
                  <a:pt x="158125" y="124140"/>
                </a:lnTo>
                <a:lnTo>
                  <a:pt x="157428" y="122957"/>
                </a:lnTo>
                <a:close/>
              </a:path>
              <a:path w="171450" h="294639">
                <a:moveTo>
                  <a:pt x="104193" y="37718"/>
                </a:moveTo>
                <a:lnTo>
                  <a:pt x="66093" y="37846"/>
                </a:lnTo>
                <a:lnTo>
                  <a:pt x="66379" y="108255"/>
                </a:lnTo>
                <a:lnTo>
                  <a:pt x="85291" y="75612"/>
                </a:lnTo>
                <a:lnTo>
                  <a:pt x="68760" y="47498"/>
                </a:lnTo>
                <a:lnTo>
                  <a:pt x="104232" y="47371"/>
                </a:lnTo>
                <a:lnTo>
                  <a:pt x="104193" y="37718"/>
                </a:lnTo>
                <a:close/>
              </a:path>
              <a:path w="171450" h="294639">
                <a:moveTo>
                  <a:pt x="104232" y="47371"/>
                </a:moveTo>
                <a:lnTo>
                  <a:pt x="101653" y="47371"/>
                </a:lnTo>
                <a:lnTo>
                  <a:pt x="85291" y="75612"/>
                </a:lnTo>
                <a:lnTo>
                  <a:pt x="104480" y="108248"/>
                </a:lnTo>
                <a:lnTo>
                  <a:pt x="104232" y="47371"/>
                </a:lnTo>
                <a:close/>
              </a:path>
              <a:path w="171450" h="294639">
                <a:moveTo>
                  <a:pt x="101653" y="47371"/>
                </a:moveTo>
                <a:lnTo>
                  <a:pt x="68760" y="47498"/>
                </a:lnTo>
                <a:lnTo>
                  <a:pt x="85291" y="75612"/>
                </a:lnTo>
                <a:lnTo>
                  <a:pt x="101653" y="47371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15940" y="2296667"/>
            <a:ext cx="2007108" cy="4251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58230" y="2400375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677034" y="85586"/>
                </a:moveTo>
                <a:lnTo>
                  <a:pt x="1590928" y="135814"/>
                </a:lnTo>
                <a:lnTo>
                  <a:pt x="1585321" y="140846"/>
                </a:lnTo>
                <a:lnTo>
                  <a:pt x="1582166" y="147403"/>
                </a:lnTo>
                <a:lnTo>
                  <a:pt x="1581677" y="154674"/>
                </a:lnTo>
                <a:lnTo>
                  <a:pt x="1584071" y="161849"/>
                </a:lnTo>
                <a:lnTo>
                  <a:pt x="1589121" y="167528"/>
                </a:lnTo>
                <a:lnTo>
                  <a:pt x="1595707" y="170707"/>
                </a:lnTo>
                <a:lnTo>
                  <a:pt x="1602984" y="171172"/>
                </a:lnTo>
                <a:lnTo>
                  <a:pt x="1610105" y="168707"/>
                </a:lnTo>
                <a:lnTo>
                  <a:pt x="1720065" y="104572"/>
                </a:lnTo>
                <a:lnTo>
                  <a:pt x="1714880" y="104572"/>
                </a:lnTo>
                <a:lnTo>
                  <a:pt x="1714880" y="102032"/>
                </a:lnTo>
                <a:lnTo>
                  <a:pt x="1705228" y="102032"/>
                </a:lnTo>
                <a:lnTo>
                  <a:pt x="1677034" y="85586"/>
                </a:lnTo>
                <a:close/>
              </a:path>
              <a:path w="1753234" h="171450">
                <a:moveTo>
                  <a:pt x="1644268" y="66472"/>
                </a:moveTo>
                <a:lnTo>
                  <a:pt x="0" y="66472"/>
                </a:lnTo>
                <a:lnTo>
                  <a:pt x="0" y="104572"/>
                </a:lnTo>
                <a:lnTo>
                  <a:pt x="1644486" y="104572"/>
                </a:lnTo>
                <a:lnTo>
                  <a:pt x="1677034" y="85586"/>
                </a:lnTo>
                <a:lnTo>
                  <a:pt x="1644268" y="66472"/>
                </a:lnTo>
                <a:close/>
              </a:path>
              <a:path w="1753234" h="171450">
                <a:moveTo>
                  <a:pt x="1720015" y="66472"/>
                </a:moveTo>
                <a:lnTo>
                  <a:pt x="1714880" y="66472"/>
                </a:lnTo>
                <a:lnTo>
                  <a:pt x="1714880" y="104572"/>
                </a:lnTo>
                <a:lnTo>
                  <a:pt x="1720065" y="104572"/>
                </a:lnTo>
                <a:lnTo>
                  <a:pt x="1752727" y="85522"/>
                </a:lnTo>
                <a:lnTo>
                  <a:pt x="1720015" y="66472"/>
                </a:lnTo>
                <a:close/>
              </a:path>
              <a:path w="1753234" h="171450">
                <a:moveTo>
                  <a:pt x="1705228" y="69139"/>
                </a:moveTo>
                <a:lnTo>
                  <a:pt x="1677034" y="85586"/>
                </a:lnTo>
                <a:lnTo>
                  <a:pt x="1705228" y="102032"/>
                </a:lnTo>
                <a:lnTo>
                  <a:pt x="1705228" y="69139"/>
                </a:lnTo>
                <a:close/>
              </a:path>
              <a:path w="1753234" h="171450">
                <a:moveTo>
                  <a:pt x="1714880" y="69139"/>
                </a:moveTo>
                <a:lnTo>
                  <a:pt x="1705228" y="69139"/>
                </a:lnTo>
                <a:lnTo>
                  <a:pt x="1705228" y="102032"/>
                </a:lnTo>
                <a:lnTo>
                  <a:pt x="1714880" y="102032"/>
                </a:lnTo>
                <a:lnTo>
                  <a:pt x="1714880" y="69139"/>
                </a:lnTo>
                <a:close/>
              </a:path>
              <a:path w="1753234" h="171450">
                <a:moveTo>
                  <a:pt x="1602984" y="0"/>
                </a:moveTo>
                <a:lnTo>
                  <a:pt x="1595707" y="464"/>
                </a:lnTo>
                <a:lnTo>
                  <a:pt x="1589121" y="3643"/>
                </a:lnTo>
                <a:lnTo>
                  <a:pt x="1584071" y="9322"/>
                </a:lnTo>
                <a:lnTo>
                  <a:pt x="1581677" y="16444"/>
                </a:lnTo>
                <a:lnTo>
                  <a:pt x="1582166" y="23721"/>
                </a:lnTo>
                <a:lnTo>
                  <a:pt x="1585321" y="30307"/>
                </a:lnTo>
                <a:lnTo>
                  <a:pt x="1590928" y="35357"/>
                </a:lnTo>
                <a:lnTo>
                  <a:pt x="1677034" y="85586"/>
                </a:lnTo>
                <a:lnTo>
                  <a:pt x="1705228" y="69139"/>
                </a:lnTo>
                <a:lnTo>
                  <a:pt x="1714880" y="69139"/>
                </a:lnTo>
                <a:lnTo>
                  <a:pt x="1714880" y="66472"/>
                </a:lnTo>
                <a:lnTo>
                  <a:pt x="1720015" y="66472"/>
                </a:lnTo>
                <a:lnTo>
                  <a:pt x="1610105" y="2464"/>
                </a:lnTo>
                <a:lnTo>
                  <a:pt x="160298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45252" y="2465832"/>
            <a:ext cx="425196" cy="13609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72652" y="2485898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16444" y="934559"/>
                </a:moveTo>
                <a:lnTo>
                  <a:pt x="9251" y="937005"/>
                </a:lnTo>
                <a:lnTo>
                  <a:pt x="3643" y="942056"/>
                </a:lnTo>
                <a:lnTo>
                  <a:pt x="488" y="948642"/>
                </a:lnTo>
                <a:lnTo>
                  <a:pt x="0" y="955919"/>
                </a:lnTo>
                <a:lnTo>
                  <a:pt x="2393" y="963040"/>
                </a:lnTo>
                <a:lnTo>
                  <a:pt x="85578" y="1105535"/>
                </a:lnTo>
                <a:lnTo>
                  <a:pt x="107564" y="1067815"/>
                </a:lnTo>
                <a:lnTo>
                  <a:pt x="66528" y="1067815"/>
                </a:lnTo>
                <a:lnTo>
                  <a:pt x="66401" y="997204"/>
                </a:lnTo>
                <a:lnTo>
                  <a:pt x="35286" y="943863"/>
                </a:lnTo>
                <a:lnTo>
                  <a:pt x="30307" y="938238"/>
                </a:lnTo>
                <a:lnTo>
                  <a:pt x="23745" y="935053"/>
                </a:lnTo>
                <a:lnTo>
                  <a:pt x="16444" y="934559"/>
                </a:lnTo>
                <a:close/>
              </a:path>
              <a:path w="171450" h="1105535">
                <a:moveTo>
                  <a:pt x="66528" y="997421"/>
                </a:moveTo>
                <a:lnTo>
                  <a:pt x="66528" y="1067815"/>
                </a:lnTo>
                <a:lnTo>
                  <a:pt x="104628" y="1067815"/>
                </a:lnTo>
                <a:lnTo>
                  <a:pt x="104628" y="1058164"/>
                </a:lnTo>
                <a:lnTo>
                  <a:pt x="69068" y="1058164"/>
                </a:lnTo>
                <a:lnTo>
                  <a:pt x="85514" y="1029970"/>
                </a:lnTo>
                <a:lnTo>
                  <a:pt x="66528" y="997421"/>
                </a:lnTo>
                <a:close/>
              </a:path>
              <a:path w="171450" h="1105535">
                <a:moveTo>
                  <a:pt x="154709" y="934559"/>
                </a:moveTo>
                <a:lnTo>
                  <a:pt x="147395" y="935053"/>
                </a:lnTo>
                <a:lnTo>
                  <a:pt x="140795" y="938238"/>
                </a:lnTo>
                <a:lnTo>
                  <a:pt x="135743" y="943863"/>
                </a:lnTo>
                <a:lnTo>
                  <a:pt x="104628" y="997204"/>
                </a:lnTo>
                <a:lnTo>
                  <a:pt x="104628" y="1067815"/>
                </a:lnTo>
                <a:lnTo>
                  <a:pt x="107564" y="1067815"/>
                </a:lnTo>
                <a:lnTo>
                  <a:pt x="168636" y="963040"/>
                </a:lnTo>
                <a:lnTo>
                  <a:pt x="171102" y="955919"/>
                </a:lnTo>
                <a:lnTo>
                  <a:pt x="170652" y="948642"/>
                </a:lnTo>
                <a:lnTo>
                  <a:pt x="167511" y="942056"/>
                </a:lnTo>
                <a:lnTo>
                  <a:pt x="161905" y="937005"/>
                </a:lnTo>
                <a:lnTo>
                  <a:pt x="154709" y="934559"/>
                </a:lnTo>
                <a:close/>
              </a:path>
              <a:path w="171450" h="1105535">
                <a:moveTo>
                  <a:pt x="85514" y="1029970"/>
                </a:moveTo>
                <a:lnTo>
                  <a:pt x="69068" y="1058164"/>
                </a:lnTo>
                <a:lnTo>
                  <a:pt x="101961" y="1058164"/>
                </a:lnTo>
                <a:lnTo>
                  <a:pt x="85514" y="1029970"/>
                </a:lnTo>
                <a:close/>
              </a:path>
              <a:path w="171450" h="1105535">
                <a:moveTo>
                  <a:pt x="104628" y="997204"/>
                </a:moveTo>
                <a:lnTo>
                  <a:pt x="85514" y="1029970"/>
                </a:lnTo>
                <a:lnTo>
                  <a:pt x="101961" y="1058164"/>
                </a:lnTo>
                <a:lnTo>
                  <a:pt x="104628" y="1058164"/>
                </a:lnTo>
                <a:lnTo>
                  <a:pt x="104628" y="997204"/>
                </a:lnTo>
                <a:close/>
              </a:path>
              <a:path w="171450" h="1105535">
                <a:moveTo>
                  <a:pt x="104628" y="0"/>
                </a:moveTo>
                <a:lnTo>
                  <a:pt x="66528" y="0"/>
                </a:lnTo>
                <a:lnTo>
                  <a:pt x="66528" y="997421"/>
                </a:lnTo>
                <a:lnTo>
                  <a:pt x="85514" y="1029970"/>
                </a:lnTo>
                <a:lnTo>
                  <a:pt x="104501" y="997421"/>
                </a:lnTo>
                <a:lnTo>
                  <a:pt x="104628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1611" y="1304925"/>
            <a:ext cx="4191000" cy="45434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09461" y="5176837"/>
            <a:ext cx="2103120" cy="523240"/>
          </a:xfrm>
          <a:custGeom>
            <a:avLst/>
            <a:gdLst/>
            <a:ahLst/>
            <a:cxnLst/>
            <a:rect l="l" t="t" r="r" b="b"/>
            <a:pathLst>
              <a:path w="2103120" h="523239">
                <a:moveTo>
                  <a:pt x="0" y="523214"/>
                </a:moveTo>
                <a:lnTo>
                  <a:pt x="2103119" y="523214"/>
                </a:lnTo>
                <a:lnTo>
                  <a:pt x="2103119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56020" y="5105400"/>
            <a:ext cx="1906524" cy="8077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44769" y="1492122"/>
            <a:ext cx="2971800" cy="35433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652259" y="4811267"/>
            <a:ext cx="2007107" cy="4251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63842" y="4915808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49689" y="0"/>
                </a:moveTo>
                <a:lnTo>
                  <a:pt x="142493" y="2393"/>
                </a:lnTo>
                <a:lnTo>
                  <a:pt x="0" y="85578"/>
                </a:lnTo>
                <a:lnTo>
                  <a:pt x="142493" y="168636"/>
                </a:lnTo>
                <a:lnTo>
                  <a:pt x="149689" y="171100"/>
                </a:lnTo>
                <a:lnTo>
                  <a:pt x="157003" y="170636"/>
                </a:lnTo>
                <a:lnTo>
                  <a:pt x="163603" y="167457"/>
                </a:lnTo>
                <a:lnTo>
                  <a:pt x="168655" y="161778"/>
                </a:lnTo>
                <a:lnTo>
                  <a:pt x="171049" y="154656"/>
                </a:lnTo>
                <a:lnTo>
                  <a:pt x="170560" y="147379"/>
                </a:lnTo>
                <a:lnTo>
                  <a:pt x="167405" y="140793"/>
                </a:lnTo>
                <a:lnTo>
                  <a:pt x="161798" y="135743"/>
                </a:lnTo>
                <a:lnTo>
                  <a:pt x="108458" y="104628"/>
                </a:lnTo>
                <a:lnTo>
                  <a:pt x="37846" y="104628"/>
                </a:lnTo>
                <a:lnTo>
                  <a:pt x="37846" y="66528"/>
                </a:lnTo>
                <a:lnTo>
                  <a:pt x="108240" y="66528"/>
                </a:lnTo>
                <a:lnTo>
                  <a:pt x="161798" y="35286"/>
                </a:lnTo>
                <a:lnTo>
                  <a:pt x="167405" y="30307"/>
                </a:lnTo>
                <a:lnTo>
                  <a:pt x="170560" y="23745"/>
                </a:lnTo>
                <a:lnTo>
                  <a:pt x="171049" y="16444"/>
                </a:lnTo>
                <a:lnTo>
                  <a:pt x="168655" y="9251"/>
                </a:lnTo>
                <a:lnTo>
                  <a:pt x="163603" y="3643"/>
                </a:lnTo>
                <a:lnTo>
                  <a:pt x="157003" y="488"/>
                </a:lnTo>
                <a:lnTo>
                  <a:pt x="149689" y="0"/>
                </a:lnTo>
                <a:close/>
              </a:path>
              <a:path w="1753234" h="171450">
                <a:moveTo>
                  <a:pt x="108240" y="66528"/>
                </a:moveTo>
                <a:lnTo>
                  <a:pt x="37846" y="66528"/>
                </a:lnTo>
                <a:lnTo>
                  <a:pt x="37846" y="104628"/>
                </a:lnTo>
                <a:lnTo>
                  <a:pt x="108458" y="104628"/>
                </a:lnTo>
                <a:lnTo>
                  <a:pt x="103886" y="101961"/>
                </a:lnTo>
                <a:lnTo>
                  <a:pt x="47498" y="101961"/>
                </a:lnTo>
                <a:lnTo>
                  <a:pt x="47498" y="69068"/>
                </a:lnTo>
                <a:lnTo>
                  <a:pt x="103885" y="69068"/>
                </a:lnTo>
                <a:lnTo>
                  <a:pt x="108240" y="66528"/>
                </a:lnTo>
                <a:close/>
              </a:path>
              <a:path w="1753234" h="171450">
                <a:moveTo>
                  <a:pt x="1752727" y="66528"/>
                </a:moveTo>
                <a:lnTo>
                  <a:pt x="108240" y="66528"/>
                </a:lnTo>
                <a:lnTo>
                  <a:pt x="75692" y="85514"/>
                </a:lnTo>
                <a:lnTo>
                  <a:pt x="108458" y="104628"/>
                </a:lnTo>
                <a:lnTo>
                  <a:pt x="1752727" y="104628"/>
                </a:lnTo>
                <a:lnTo>
                  <a:pt x="1752727" y="66528"/>
                </a:lnTo>
                <a:close/>
              </a:path>
              <a:path w="1753234" h="171450">
                <a:moveTo>
                  <a:pt x="47498" y="69068"/>
                </a:moveTo>
                <a:lnTo>
                  <a:pt x="47498" y="101961"/>
                </a:lnTo>
                <a:lnTo>
                  <a:pt x="75692" y="85514"/>
                </a:lnTo>
                <a:lnTo>
                  <a:pt x="47498" y="69068"/>
                </a:lnTo>
                <a:close/>
              </a:path>
              <a:path w="1753234" h="171450">
                <a:moveTo>
                  <a:pt x="75692" y="85514"/>
                </a:moveTo>
                <a:lnTo>
                  <a:pt x="47498" y="101961"/>
                </a:lnTo>
                <a:lnTo>
                  <a:pt x="103886" y="101961"/>
                </a:lnTo>
                <a:lnTo>
                  <a:pt x="75692" y="85514"/>
                </a:lnTo>
                <a:close/>
              </a:path>
              <a:path w="1753234" h="171450">
                <a:moveTo>
                  <a:pt x="103885" y="69068"/>
                </a:moveTo>
                <a:lnTo>
                  <a:pt x="47498" y="69068"/>
                </a:lnTo>
                <a:lnTo>
                  <a:pt x="75692" y="85514"/>
                </a:lnTo>
                <a:lnTo>
                  <a:pt x="103885" y="6906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386571" y="3701796"/>
            <a:ext cx="425196" cy="13609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13083" y="3891407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85514" y="75565"/>
                </a:moveTo>
                <a:lnTo>
                  <a:pt x="66528" y="108113"/>
                </a:lnTo>
                <a:lnTo>
                  <a:pt x="66528" y="1105535"/>
                </a:lnTo>
                <a:lnTo>
                  <a:pt x="104628" y="1105535"/>
                </a:lnTo>
                <a:lnTo>
                  <a:pt x="104501" y="108113"/>
                </a:lnTo>
                <a:lnTo>
                  <a:pt x="85514" y="75565"/>
                </a:lnTo>
                <a:close/>
              </a:path>
              <a:path w="171450" h="1105535">
                <a:moveTo>
                  <a:pt x="85578" y="0"/>
                </a:moveTo>
                <a:lnTo>
                  <a:pt x="2393" y="142494"/>
                </a:lnTo>
                <a:lnTo>
                  <a:pt x="0" y="149615"/>
                </a:lnTo>
                <a:lnTo>
                  <a:pt x="488" y="156892"/>
                </a:lnTo>
                <a:lnTo>
                  <a:pt x="3643" y="163478"/>
                </a:lnTo>
                <a:lnTo>
                  <a:pt x="9251" y="168529"/>
                </a:lnTo>
                <a:lnTo>
                  <a:pt x="16444" y="170975"/>
                </a:lnTo>
                <a:lnTo>
                  <a:pt x="23745" y="170481"/>
                </a:lnTo>
                <a:lnTo>
                  <a:pt x="30307" y="167296"/>
                </a:lnTo>
                <a:lnTo>
                  <a:pt x="35286" y="161671"/>
                </a:lnTo>
                <a:lnTo>
                  <a:pt x="66401" y="108330"/>
                </a:lnTo>
                <a:lnTo>
                  <a:pt x="66528" y="37719"/>
                </a:lnTo>
                <a:lnTo>
                  <a:pt x="107564" y="37719"/>
                </a:lnTo>
                <a:lnTo>
                  <a:pt x="85578" y="0"/>
                </a:lnTo>
                <a:close/>
              </a:path>
              <a:path w="171450" h="1105535">
                <a:moveTo>
                  <a:pt x="107564" y="37719"/>
                </a:moveTo>
                <a:lnTo>
                  <a:pt x="104628" y="37719"/>
                </a:lnTo>
                <a:lnTo>
                  <a:pt x="104628" y="108330"/>
                </a:lnTo>
                <a:lnTo>
                  <a:pt x="135743" y="161671"/>
                </a:lnTo>
                <a:lnTo>
                  <a:pt x="140793" y="167296"/>
                </a:lnTo>
                <a:lnTo>
                  <a:pt x="147379" y="170481"/>
                </a:lnTo>
                <a:lnTo>
                  <a:pt x="154656" y="170975"/>
                </a:lnTo>
                <a:lnTo>
                  <a:pt x="161778" y="168529"/>
                </a:lnTo>
                <a:lnTo>
                  <a:pt x="167457" y="163478"/>
                </a:lnTo>
                <a:lnTo>
                  <a:pt x="170636" y="156892"/>
                </a:lnTo>
                <a:lnTo>
                  <a:pt x="171100" y="149615"/>
                </a:lnTo>
                <a:lnTo>
                  <a:pt x="168636" y="142494"/>
                </a:lnTo>
                <a:lnTo>
                  <a:pt x="107564" y="37719"/>
                </a:lnTo>
                <a:close/>
              </a:path>
              <a:path w="171450" h="1105535">
                <a:moveTo>
                  <a:pt x="104628" y="47371"/>
                </a:moveTo>
                <a:lnTo>
                  <a:pt x="101961" y="47371"/>
                </a:lnTo>
                <a:lnTo>
                  <a:pt x="85514" y="75565"/>
                </a:lnTo>
                <a:lnTo>
                  <a:pt x="104628" y="108330"/>
                </a:lnTo>
                <a:lnTo>
                  <a:pt x="104628" y="47371"/>
                </a:lnTo>
                <a:close/>
              </a:path>
              <a:path w="171450" h="1105535">
                <a:moveTo>
                  <a:pt x="104628" y="37719"/>
                </a:moveTo>
                <a:lnTo>
                  <a:pt x="66528" y="37719"/>
                </a:lnTo>
                <a:lnTo>
                  <a:pt x="66528" y="108113"/>
                </a:lnTo>
                <a:lnTo>
                  <a:pt x="85514" y="75565"/>
                </a:lnTo>
                <a:lnTo>
                  <a:pt x="69068" y="47371"/>
                </a:lnTo>
                <a:lnTo>
                  <a:pt x="104628" y="47371"/>
                </a:lnTo>
                <a:lnTo>
                  <a:pt x="104628" y="37719"/>
                </a:lnTo>
                <a:close/>
              </a:path>
              <a:path w="171450" h="1105535">
                <a:moveTo>
                  <a:pt x="101961" y="47371"/>
                </a:moveTo>
                <a:lnTo>
                  <a:pt x="69068" y="47371"/>
                </a:lnTo>
                <a:lnTo>
                  <a:pt x="85514" y="75565"/>
                </a:lnTo>
                <a:lnTo>
                  <a:pt x="101961" y="47371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97488" y="614061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337311" y="0"/>
                </a:moveTo>
                <a:lnTo>
                  <a:pt x="67436" y="67462"/>
                </a:lnTo>
                <a:lnTo>
                  <a:pt x="0" y="337324"/>
                </a:lnTo>
                <a:lnTo>
                  <a:pt x="33731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86600" y="1752600"/>
            <a:ext cx="4648200" cy="4725670"/>
          </a:xfrm>
          <a:custGeom>
            <a:avLst/>
            <a:gdLst/>
            <a:ahLst/>
            <a:cxnLst/>
            <a:rect l="l" t="t" r="r" b="b"/>
            <a:pathLst>
              <a:path w="4648200" h="4725670">
                <a:moveTo>
                  <a:pt x="4310888" y="4725339"/>
                </a:moveTo>
                <a:lnTo>
                  <a:pt x="4378325" y="4455477"/>
                </a:lnTo>
                <a:lnTo>
                  <a:pt x="4648200" y="4388015"/>
                </a:lnTo>
                <a:lnTo>
                  <a:pt x="4310888" y="4725339"/>
                </a:lnTo>
                <a:lnTo>
                  <a:pt x="0" y="4725339"/>
                </a:lnTo>
                <a:lnTo>
                  <a:pt x="0" y="0"/>
                </a:lnTo>
                <a:lnTo>
                  <a:pt x="4648200" y="0"/>
                </a:lnTo>
                <a:lnTo>
                  <a:pt x="4648200" y="438801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9239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02307" y="213359"/>
            <a:ext cx="142341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38044" y="109728"/>
            <a:ext cx="650747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01111" y="213359"/>
            <a:ext cx="1027176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0608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02152" y="213359"/>
            <a:ext cx="1296924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11396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74464" y="213359"/>
            <a:ext cx="1050036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36820" y="109728"/>
            <a:ext cx="650748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99888" y="213359"/>
            <a:ext cx="1373123" cy="7315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85332" y="109728"/>
            <a:ext cx="649223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Đ</a:t>
            </a:r>
            <a:r>
              <a:rPr dirty="0" spc="-5"/>
              <a:t>ỊNH </a:t>
            </a:r>
            <a:r>
              <a:rPr dirty="0"/>
              <a:t>VỊ TUYỆT ĐỐI THEO THẺ </a:t>
            </a:r>
            <a:r>
              <a:rPr dirty="0" spc="455"/>
              <a:t> </a:t>
            </a:r>
            <a:r>
              <a:rPr dirty="0"/>
              <a:t>CHỨA</a:t>
            </a:r>
            <a:endParaRPr sz="3200"/>
          </a:p>
        </p:txBody>
      </p:sp>
      <p:sp>
        <p:nvSpPr>
          <p:cNvPr id="20" name="object 20"/>
          <p:cNvSpPr txBox="1"/>
          <p:nvPr/>
        </p:nvSpPr>
        <p:spPr>
          <a:xfrm>
            <a:off x="438099" y="940689"/>
            <a:ext cx="6685280" cy="1316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Muốn định vị tuyệt đối theo thẻ chứa</a:t>
            </a:r>
            <a:r>
              <a:rPr dirty="0" sz="2800" spc="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thì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Định vị của </a:t>
            </a:r>
            <a:r>
              <a:rPr dirty="0" sz="2400">
                <a:latin typeface="Segoe UI"/>
                <a:cs typeface="Segoe UI"/>
              </a:rPr>
              <a:t>thẻ </a:t>
            </a:r>
            <a:r>
              <a:rPr dirty="0" sz="2400" spc="-5">
                <a:latin typeface="Segoe UI"/>
                <a:cs typeface="Segoe UI"/>
              </a:rPr>
              <a:t>chứa </a:t>
            </a:r>
            <a:r>
              <a:rPr dirty="0" sz="2400">
                <a:latin typeface="Segoe UI"/>
                <a:cs typeface="Segoe UI"/>
              </a:rPr>
              <a:t>phải </a:t>
            </a:r>
            <a:r>
              <a:rPr dirty="0" sz="2400" spc="-5">
                <a:latin typeface="Segoe UI"/>
                <a:cs typeface="Segoe UI"/>
              </a:rPr>
              <a:t>khác</a:t>
            </a:r>
            <a:r>
              <a:rPr dirty="0" sz="2400" spc="8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static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Định vị của </a:t>
            </a:r>
            <a:r>
              <a:rPr dirty="0" sz="2400">
                <a:latin typeface="Segoe UI"/>
                <a:cs typeface="Segoe UI"/>
              </a:rPr>
              <a:t>thẻ bị </a:t>
            </a:r>
            <a:r>
              <a:rPr dirty="0" sz="2400" spc="-5">
                <a:latin typeface="Segoe UI"/>
                <a:cs typeface="Segoe UI"/>
              </a:rPr>
              <a:t>chứa </a:t>
            </a:r>
            <a:r>
              <a:rPr dirty="0" sz="2400">
                <a:latin typeface="Segoe UI"/>
                <a:cs typeface="Segoe UI"/>
              </a:rPr>
              <a:t>phải </a:t>
            </a:r>
            <a:r>
              <a:rPr dirty="0" sz="2400" spc="-5">
                <a:latin typeface="Segoe UI"/>
                <a:cs typeface="Segoe UI"/>
              </a:rPr>
              <a:t>là</a:t>
            </a:r>
            <a:r>
              <a:rPr dirty="0" sz="2400" spc="8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absolute</a:t>
            </a:r>
            <a:r>
              <a:rPr dirty="0" sz="2400" spc="-5"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9200" y="2514600"/>
            <a:ext cx="3943350" cy="3962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62800" y="1982139"/>
            <a:ext cx="3857625" cy="4076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63110" y="6114084"/>
            <a:ext cx="103505" cy="314325"/>
          </a:xfrm>
          <a:custGeom>
            <a:avLst/>
            <a:gdLst/>
            <a:ahLst/>
            <a:cxnLst/>
            <a:rect l="l" t="t" r="r" b="b"/>
            <a:pathLst>
              <a:path w="103504" h="314325">
                <a:moveTo>
                  <a:pt x="7112" y="217766"/>
                </a:moveTo>
                <a:lnTo>
                  <a:pt x="1015" y="221297"/>
                </a:lnTo>
                <a:lnTo>
                  <a:pt x="0" y="225183"/>
                </a:lnTo>
                <a:lnTo>
                  <a:pt x="51688" y="313817"/>
                </a:lnTo>
                <a:lnTo>
                  <a:pt x="59034" y="301218"/>
                </a:lnTo>
                <a:lnTo>
                  <a:pt x="45338" y="301218"/>
                </a:lnTo>
                <a:lnTo>
                  <a:pt x="45338" y="277774"/>
                </a:lnTo>
                <a:lnTo>
                  <a:pt x="10922" y="218782"/>
                </a:lnTo>
                <a:lnTo>
                  <a:pt x="7112" y="217766"/>
                </a:lnTo>
                <a:close/>
              </a:path>
              <a:path w="103504" h="314325">
                <a:moveTo>
                  <a:pt x="45338" y="277774"/>
                </a:moveTo>
                <a:lnTo>
                  <a:pt x="45338" y="301218"/>
                </a:lnTo>
                <a:lnTo>
                  <a:pt x="58038" y="301218"/>
                </a:lnTo>
                <a:lnTo>
                  <a:pt x="58038" y="298018"/>
                </a:lnTo>
                <a:lnTo>
                  <a:pt x="46227" y="298018"/>
                </a:lnTo>
                <a:lnTo>
                  <a:pt x="51688" y="288657"/>
                </a:lnTo>
                <a:lnTo>
                  <a:pt x="45338" y="277774"/>
                </a:lnTo>
                <a:close/>
              </a:path>
              <a:path w="103504" h="314325">
                <a:moveTo>
                  <a:pt x="96265" y="217766"/>
                </a:moveTo>
                <a:lnTo>
                  <a:pt x="92455" y="218782"/>
                </a:lnTo>
                <a:lnTo>
                  <a:pt x="58038" y="277774"/>
                </a:lnTo>
                <a:lnTo>
                  <a:pt x="58038" y="301218"/>
                </a:lnTo>
                <a:lnTo>
                  <a:pt x="59034" y="301218"/>
                </a:lnTo>
                <a:lnTo>
                  <a:pt x="103377" y="225183"/>
                </a:lnTo>
                <a:lnTo>
                  <a:pt x="102362" y="221297"/>
                </a:lnTo>
                <a:lnTo>
                  <a:pt x="96265" y="217766"/>
                </a:lnTo>
                <a:close/>
              </a:path>
              <a:path w="103504" h="314325">
                <a:moveTo>
                  <a:pt x="51688" y="288657"/>
                </a:moveTo>
                <a:lnTo>
                  <a:pt x="46227" y="298018"/>
                </a:lnTo>
                <a:lnTo>
                  <a:pt x="57150" y="298018"/>
                </a:lnTo>
                <a:lnTo>
                  <a:pt x="51688" y="288657"/>
                </a:lnTo>
                <a:close/>
              </a:path>
              <a:path w="103504" h="314325">
                <a:moveTo>
                  <a:pt x="58038" y="277774"/>
                </a:moveTo>
                <a:lnTo>
                  <a:pt x="51688" y="288657"/>
                </a:lnTo>
                <a:lnTo>
                  <a:pt x="57150" y="298018"/>
                </a:lnTo>
                <a:lnTo>
                  <a:pt x="58038" y="298018"/>
                </a:lnTo>
                <a:lnTo>
                  <a:pt x="58038" y="277774"/>
                </a:lnTo>
                <a:close/>
              </a:path>
              <a:path w="103504" h="314325">
                <a:moveTo>
                  <a:pt x="51688" y="25157"/>
                </a:moveTo>
                <a:lnTo>
                  <a:pt x="45338" y="36039"/>
                </a:lnTo>
                <a:lnTo>
                  <a:pt x="45338" y="277774"/>
                </a:lnTo>
                <a:lnTo>
                  <a:pt x="51688" y="288657"/>
                </a:lnTo>
                <a:lnTo>
                  <a:pt x="58038" y="277774"/>
                </a:lnTo>
                <a:lnTo>
                  <a:pt x="58038" y="36039"/>
                </a:lnTo>
                <a:lnTo>
                  <a:pt x="51688" y="25157"/>
                </a:lnTo>
                <a:close/>
              </a:path>
              <a:path w="103504" h="314325">
                <a:moveTo>
                  <a:pt x="51688" y="0"/>
                </a:moveTo>
                <a:lnTo>
                  <a:pt x="0" y="88633"/>
                </a:lnTo>
                <a:lnTo>
                  <a:pt x="1015" y="92519"/>
                </a:lnTo>
                <a:lnTo>
                  <a:pt x="7112" y="96050"/>
                </a:lnTo>
                <a:lnTo>
                  <a:pt x="10922" y="95021"/>
                </a:lnTo>
                <a:lnTo>
                  <a:pt x="45338" y="36039"/>
                </a:lnTo>
                <a:lnTo>
                  <a:pt x="45338" y="12598"/>
                </a:lnTo>
                <a:lnTo>
                  <a:pt x="59036" y="12598"/>
                </a:lnTo>
                <a:lnTo>
                  <a:pt x="51688" y="0"/>
                </a:lnTo>
                <a:close/>
              </a:path>
              <a:path w="103504" h="314325">
                <a:moveTo>
                  <a:pt x="59036" y="12598"/>
                </a:moveTo>
                <a:lnTo>
                  <a:pt x="58038" y="12598"/>
                </a:lnTo>
                <a:lnTo>
                  <a:pt x="58038" y="36039"/>
                </a:lnTo>
                <a:lnTo>
                  <a:pt x="92455" y="95021"/>
                </a:lnTo>
                <a:lnTo>
                  <a:pt x="96265" y="96050"/>
                </a:lnTo>
                <a:lnTo>
                  <a:pt x="102362" y="92519"/>
                </a:lnTo>
                <a:lnTo>
                  <a:pt x="103377" y="88633"/>
                </a:lnTo>
                <a:lnTo>
                  <a:pt x="59036" y="12598"/>
                </a:lnTo>
                <a:close/>
              </a:path>
              <a:path w="103504" h="314325">
                <a:moveTo>
                  <a:pt x="58038" y="12598"/>
                </a:moveTo>
                <a:lnTo>
                  <a:pt x="45338" y="12598"/>
                </a:lnTo>
                <a:lnTo>
                  <a:pt x="45338" y="36039"/>
                </a:lnTo>
                <a:lnTo>
                  <a:pt x="51688" y="25157"/>
                </a:lnTo>
                <a:lnTo>
                  <a:pt x="46227" y="15798"/>
                </a:lnTo>
                <a:lnTo>
                  <a:pt x="58038" y="15798"/>
                </a:lnTo>
                <a:lnTo>
                  <a:pt x="58038" y="12598"/>
                </a:lnTo>
                <a:close/>
              </a:path>
              <a:path w="103504" h="314325">
                <a:moveTo>
                  <a:pt x="58038" y="15798"/>
                </a:moveTo>
                <a:lnTo>
                  <a:pt x="57150" y="15798"/>
                </a:lnTo>
                <a:lnTo>
                  <a:pt x="51688" y="25157"/>
                </a:lnTo>
                <a:lnTo>
                  <a:pt x="58038" y="36039"/>
                </a:lnTo>
                <a:lnTo>
                  <a:pt x="58038" y="15798"/>
                </a:lnTo>
                <a:close/>
              </a:path>
              <a:path w="103504" h="314325">
                <a:moveTo>
                  <a:pt x="57150" y="15798"/>
                </a:moveTo>
                <a:lnTo>
                  <a:pt x="46227" y="15798"/>
                </a:lnTo>
                <a:lnTo>
                  <a:pt x="51688" y="25157"/>
                </a:lnTo>
                <a:lnTo>
                  <a:pt x="57150" y="1579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80890" y="5807709"/>
            <a:ext cx="502284" cy="106680"/>
          </a:xfrm>
          <a:custGeom>
            <a:avLst/>
            <a:gdLst/>
            <a:ahLst/>
            <a:cxnLst/>
            <a:rect l="l" t="t" r="r" b="b"/>
            <a:pathLst>
              <a:path w="502285" h="106679">
                <a:moveTo>
                  <a:pt x="466024" y="61411"/>
                </a:moveTo>
                <a:lnTo>
                  <a:pt x="406781" y="95275"/>
                </a:lnTo>
                <a:lnTo>
                  <a:pt x="405638" y="99148"/>
                </a:lnTo>
                <a:lnTo>
                  <a:pt x="409194" y="105244"/>
                </a:lnTo>
                <a:lnTo>
                  <a:pt x="413004" y="106298"/>
                </a:lnTo>
                <a:lnTo>
                  <a:pt x="491238" y="61620"/>
                </a:lnTo>
                <a:lnTo>
                  <a:pt x="489458" y="61620"/>
                </a:lnTo>
                <a:lnTo>
                  <a:pt x="466024" y="61411"/>
                </a:lnTo>
                <a:close/>
              </a:path>
              <a:path w="502285" h="106679">
                <a:moveTo>
                  <a:pt x="89154" y="0"/>
                </a:moveTo>
                <a:lnTo>
                  <a:pt x="0" y="50901"/>
                </a:lnTo>
                <a:lnTo>
                  <a:pt x="88264" y="103403"/>
                </a:lnTo>
                <a:lnTo>
                  <a:pt x="92075" y="102412"/>
                </a:lnTo>
                <a:lnTo>
                  <a:pt x="93852" y="99390"/>
                </a:lnTo>
                <a:lnTo>
                  <a:pt x="95758" y="96380"/>
                </a:lnTo>
                <a:lnTo>
                  <a:pt x="94742" y="92481"/>
                </a:lnTo>
                <a:lnTo>
                  <a:pt x="36051" y="57575"/>
                </a:lnTo>
                <a:lnTo>
                  <a:pt x="12573" y="57365"/>
                </a:lnTo>
                <a:lnTo>
                  <a:pt x="12700" y="44665"/>
                </a:lnTo>
                <a:lnTo>
                  <a:pt x="36505" y="44665"/>
                </a:lnTo>
                <a:lnTo>
                  <a:pt x="95376" y="11023"/>
                </a:lnTo>
                <a:lnTo>
                  <a:pt x="96520" y="7150"/>
                </a:lnTo>
                <a:lnTo>
                  <a:pt x="92963" y="1054"/>
                </a:lnTo>
                <a:lnTo>
                  <a:pt x="89154" y="0"/>
                </a:lnTo>
                <a:close/>
              </a:path>
              <a:path w="502285" h="106679">
                <a:moveTo>
                  <a:pt x="476939" y="55171"/>
                </a:moveTo>
                <a:lnTo>
                  <a:pt x="466024" y="61411"/>
                </a:lnTo>
                <a:lnTo>
                  <a:pt x="489458" y="61620"/>
                </a:lnTo>
                <a:lnTo>
                  <a:pt x="489466" y="60731"/>
                </a:lnTo>
                <a:lnTo>
                  <a:pt x="486283" y="60731"/>
                </a:lnTo>
                <a:lnTo>
                  <a:pt x="476939" y="55171"/>
                </a:lnTo>
                <a:close/>
              </a:path>
              <a:path w="502285" h="106679">
                <a:moveTo>
                  <a:pt x="414020" y="2895"/>
                </a:moveTo>
                <a:lnTo>
                  <a:pt x="410083" y="3886"/>
                </a:lnTo>
                <a:lnTo>
                  <a:pt x="406526" y="9905"/>
                </a:lnTo>
                <a:lnTo>
                  <a:pt x="407415" y="13804"/>
                </a:lnTo>
                <a:lnTo>
                  <a:pt x="466080" y="48710"/>
                </a:lnTo>
                <a:lnTo>
                  <a:pt x="489585" y="48920"/>
                </a:lnTo>
                <a:lnTo>
                  <a:pt x="489458" y="61620"/>
                </a:lnTo>
                <a:lnTo>
                  <a:pt x="491238" y="61620"/>
                </a:lnTo>
                <a:lnTo>
                  <a:pt x="502158" y="55384"/>
                </a:lnTo>
                <a:lnTo>
                  <a:pt x="416940" y="4686"/>
                </a:lnTo>
                <a:lnTo>
                  <a:pt x="414020" y="2895"/>
                </a:lnTo>
                <a:close/>
              </a:path>
              <a:path w="502285" h="106679">
                <a:moveTo>
                  <a:pt x="36139" y="44875"/>
                </a:moveTo>
                <a:lnTo>
                  <a:pt x="25207" y="51121"/>
                </a:lnTo>
                <a:lnTo>
                  <a:pt x="36051" y="57575"/>
                </a:lnTo>
                <a:lnTo>
                  <a:pt x="466024" y="61411"/>
                </a:lnTo>
                <a:lnTo>
                  <a:pt x="476939" y="55171"/>
                </a:lnTo>
                <a:lnTo>
                  <a:pt x="466080" y="48710"/>
                </a:lnTo>
                <a:lnTo>
                  <a:pt x="36139" y="44875"/>
                </a:lnTo>
                <a:close/>
              </a:path>
              <a:path w="502285" h="106679">
                <a:moveTo>
                  <a:pt x="486410" y="49758"/>
                </a:moveTo>
                <a:lnTo>
                  <a:pt x="476939" y="55171"/>
                </a:lnTo>
                <a:lnTo>
                  <a:pt x="486283" y="60731"/>
                </a:lnTo>
                <a:lnTo>
                  <a:pt x="486410" y="49758"/>
                </a:lnTo>
                <a:close/>
              </a:path>
              <a:path w="502285" h="106679">
                <a:moveTo>
                  <a:pt x="489576" y="49758"/>
                </a:moveTo>
                <a:lnTo>
                  <a:pt x="486410" y="49758"/>
                </a:lnTo>
                <a:lnTo>
                  <a:pt x="486283" y="60731"/>
                </a:lnTo>
                <a:lnTo>
                  <a:pt x="489466" y="60731"/>
                </a:lnTo>
                <a:lnTo>
                  <a:pt x="489576" y="49758"/>
                </a:lnTo>
                <a:close/>
              </a:path>
              <a:path w="502285" h="106679">
                <a:moveTo>
                  <a:pt x="12700" y="44665"/>
                </a:moveTo>
                <a:lnTo>
                  <a:pt x="12573" y="57365"/>
                </a:lnTo>
                <a:lnTo>
                  <a:pt x="36051" y="57575"/>
                </a:lnTo>
                <a:lnTo>
                  <a:pt x="34290" y="56527"/>
                </a:lnTo>
                <a:lnTo>
                  <a:pt x="15748" y="56527"/>
                </a:lnTo>
                <a:lnTo>
                  <a:pt x="15875" y="45567"/>
                </a:lnTo>
                <a:lnTo>
                  <a:pt x="34927" y="45567"/>
                </a:lnTo>
                <a:lnTo>
                  <a:pt x="36139" y="44875"/>
                </a:lnTo>
                <a:lnTo>
                  <a:pt x="12700" y="44665"/>
                </a:lnTo>
                <a:close/>
              </a:path>
              <a:path w="502285" h="106679">
                <a:moveTo>
                  <a:pt x="15875" y="45567"/>
                </a:moveTo>
                <a:lnTo>
                  <a:pt x="15748" y="56527"/>
                </a:lnTo>
                <a:lnTo>
                  <a:pt x="25207" y="51121"/>
                </a:lnTo>
                <a:lnTo>
                  <a:pt x="15875" y="45567"/>
                </a:lnTo>
                <a:close/>
              </a:path>
              <a:path w="502285" h="106679">
                <a:moveTo>
                  <a:pt x="25207" y="51121"/>
                </a:moveTo>
                <a:lnTo>
                  <a:pt x="15748" y="56527"/>
                </a:lnTo>
                <a:lnTo>
                  <a:pt x="34290" y="56527"/>
                </a:lnTo>
                <a:lnTo>
                  <a:pt x="25207" y="51121"/>
                </a:lnTo>
                <a:close/>
              </a:path>
              <a:path w="502285" h="106679">
                <a:moveTo>
                  <a:pt x="466080" y="48710"/>
                </a:moveTo>
                <a:lnTo>
                  <a:pt x="476939" y="55171"/>
                </a:lnTo>
                <a:lnTo>
                  <a:pt x="486410" y="49758"/>
                </a:lnTo>
                <a:lnTo>
                  <a:pt x="489576" y="49758"/>
                </a:lnTo>
                <a:lnTo>
                  <a:pt x="489585" y="48920"/>
                </a:lnTo>
                <a:lnTo>
                  <a:pt x="466080" y="48710"/>
                </a:lnTo>
                <a:close/>
              </a:path>
              <a:path w="502285" h="106679">
                <a:moveTo>
                  <a:pt x="34927" y="45567"/>
                </a:moveTo>
                <a:lnTo>
                  <a:pt x="15875" y="45567"/>
                </a:lnTo>
                <a:lnTo>
                  <a:pt x="25207" y="51121"/>
                </a:lnTo>
                <a:lnTo>
                  <a:pt x="34927" y="45567"/>
                </a:lnTo>
                <a:close/>
              </a:path>
              <a:path w="502285" h="106679">
                <a:moveTo>
                  <a:pt x="36505" y="44665"/>
                </a:moveTo>
                <a:lnTo>
                  <a:pt x="12700" y="44665"/>
                </a:lnTo>
                <a:lnTo>
                  <a:pt x="36139" y="44875"/>
                </a:lnTo>
                <a:lnTo>
                  <a:pt x="36505" y="4466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4168" y="1982139"/>
            <a:ext cx="3867150" cy="43624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9200" y="2514600"/>
            <a:ext cx="3943350" cy="3962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47263" y="5200777"/>
            <a:ext cx="103505" cy="314325"/>
          </a:xfrm>
          <a:custGeom>
            <a:avLst/>
            <a:gdLst/>
            <a:ahLst/>
            <a:cxnLst/>
            <a:rect l="l" t="t" r="r" b="b"/>
            <a:pathLst>
              <a:path w="103504" h="314325">
                <a:moveTo>
                  <a:pt x="7112" y="217805"/>
                </a:moveTo>
                <a:lnTo>
                  <a:pt x="1016" y="221361"/>
                </a:lnTo>
                <a:lnTo>
                  <a:pt x="0" y="225171"/>
                </a:lnTo>
                <a:lnTo>
                  <a:pt x="51688" y="313817"/>
                </a:lnTo>
                <a:lnTo>
                  <a:pt x="59038" y="301244"/>
                </a:lnTo>
                <a:lnTo>
                  <a:pt x="45338" y="301244"/>
                </a:lnTo>
                <a:lnTo>
                  <a:pt x="45338" y="277603"/>
                </a:lnTo>
                <a:lnTo>
                  <a:pt x="11049" y="218821"/>
                </a:lnTo>
                <a:lnTo>
                  <a:pt x="7112" y="217805"/>
                </a:lnTo>
                <a:close/>
              </a:path>
              <a:path w="103504" h="314325">
                <a:moveTo>
                  <a:pt x="45338" y="277603"/>
                </a:moveTo>
                <a:lnTo>
                  <a:pt x="45338" y="301244"/>
                </a:lnTo>
                <a:lnTo>
                  <a:pt x="58038" y="301244"/>
                </a:lnTo>
                <a:lnTo>
                  <a:pt x="58038" y="298069"/>
                </a:lnTo>
                <a:lnTo>
                  <a:pt x="46227" y="298069"/>
                </a:lnTo>
                <a:lnTo>
                  <a:pt x="51752" y="288598"/>
                </a:lnTo>
                <a:lnTo>
                  <a:pt x="45338" y="277603"/>
                </a:lnTo>
                <a:close/>
              </a:path>
              <a:path w="103504" h="314325">
                <a:moveTo>
                  <a:pt x="96392" y="217805"/>
                </a:moveTo>
                <a:lnTo>
                  <a:pt x="92456" y="218821"/>
                </a:lnTo>
                <a:lnTo>
                  <a:pt x="58165" y="277603"/>
                </a:lnTo>
                <a:lnTo>
                  <a:pt x="58038" y="301244"/>
                </a:lnTo>
                <a:lnTo>
                  <a:pt x="59038" y="301244"/>
                </a:lnTo>
                <a:lnTo>
                  <a:pt x="103504" y="225171"/>
                </a:lnTo>
                <a:lnTo>
                  <a:pt x="102488" y="221361"/>
                </a:lnTo>
                <a:lnTo>
                  <a:pt x="96392" y="217805"/>
                </a:lnTo>
                <a:close/>
              </a:path>
              <a:path w="103504" h="314325">
                <a:moveTo>
                  <a:pt x="51752" y="288598"/>
                </a:moveTo>
                <a:lnTo>
                  <a:pt x="46227" y="298069"/>
                </a:lnTo>
                <a:lnTo>
                  <a:pt x="57276" y="298069"/>
                </a:lnTo>
                <a:lnTo>
                  <a:pt x="51752" y="288598"/>
                </a:lnTo>
                <a:close/>
              </a:path>
              <a:path w="103504" h="314325">
                <a:moveTo>
                  <a:pt x="58038" y="277821"/>
                </a:moveTo>
                <a:lnTo>
                  <a:pt x="51752" y="288598"/>
                </a:lnTo>
                <a:lnTo>
                  <a:pt x="57276" y="298069"/>
                </a:lnTo>
                <a:lnTo>
                  <a:pt x="58038" y="298069"/>
                </a:lnTo>
                <a:lnTo>
                  <a:pt x="58038" y="277821"/>
                </a:lnTo>
                <a:close/>
              </a:path>
              <a:path w="103504" h="314325">
                <a:moveTo>
                  <a:pt x="51752" y="25345"/>
                </a:moveTo>
                <a:lnTo>
                  <a:pt x="45465" y="36122"/>
                </a:lnTo>
                <a:lnTo>
                  <a:pt x="45465" y="277821"/>
                </a:lnTo>
                <a:lnTo>
                  <a:pt x="51752" y="288598"/>
                </a:lnTo>
                <a:lnTo>
                  <a:pt x="58038" y="277821"/>
                </a:lnTo>
                <a:lnTo>
                  <a:pt x="58038" y="36122"/>
                </a:lnTo>
                <a:lnTo>
                  <a:pt x="51752" y="25345"/>
                </a:lnTo>
                <a:close/>
              </a:path>
              <a:path w="103504" h="314325">
                <a:moveTo>
                  <a:pt x="51688" y="0"/>
                </a:moveTo>
                <a:lnTo>
                  <a:pt x="0" y="88646"/>
                </a:lnTo>
                <a:lnTo>
                  <a:pt x="1016" y="92583"/>
                </a:lnTo>
                <a:lnTo>
                  <a:pt x="7112" y="96139"/>
                </a:lnTo>
                <a:lnTo>
                  <a:pt x="11049" y="95123"/>
                </a:lnTo>
                <a:lnTo>
                  <a:pt x="45338" y="36340"/>
                </a:lnTo>
                <a:lnTo>
                  <a:pt x="45338" y="12700"/>
                </a:lnTo>
                <a:lnTo>
                  <a:pt x="59112" y="12700"/>
                </a:lnTo>
                <a:lnTo>
                  <a:pt x="51688" y="0"/>
                </a:lnTo>
                <a:close/>
              </a:path>
              <a:path w="103504" h="314325">
                <a:moveTo>
                  <a:pt x="59112" y="12700"/>
                </a:moveTo>
                <a:lnTo>
                  <a:pt x="58038" y="12700"/>
                </a:lnTo>
                <a:lnTo>
                  <a:pt x="58165" y="36340"/>
                </a:lnTo>
                <a:lnTo>
                  <a:pt x="92456" y="95123"/>
                </a:lnTo>
                <a:lnTo>
                  <a:pt x="96392" y="96139"/>
                </a:lnTo>
                <a:lnTo>
                  <a:pt x="102488" y="92583"/>
                </a:lnTo>
                <a:lnTo>
                  <a:pt x="103504" y="88646"/>
                </a:lnTo>
                <a:lnTo>
                  <a:pt x="59112" y="12700"/>
                </a:lnTo>
                <a:close/>
              </a:path>
              <a:path w="103504" h="314325">
                <a:moveTo>
                  <a:pt x="58038" y="12700"/>
                </a:moveTo>
                <a:lnTo>
                  <a:pt x="45338" y="12700"/>
                </a:lnTo>
                <a:lnTo>
                  <a:pt x="45338" y="36340"/>
                </a:lnTo>
                <a:lnTo>
                  <a:pt x="51752" y="25345"/>
                </a:lnTo>
                <a:lnTo>
                  <a:pt x="46227" y="15875"/>
                </a:lnTo>
                <a:lnTo>
                  <a:pt x="58038" y="15875"/>
                </a:lnTo>
                <a:lnTo>
                  <a:pt x="58038" y="12700"/>
                </a:lnTo>
                <a:close/>
              </a:path>
              <a:path w="103504" h="314325">
                <a:moveTo>
                  <a:pt x="58038" y="15875"/>
                </a:moveTo>
                <a:lnTo>
                  <a:pt x="57276" y="15875"/>
                </a:lnTo>
                <a:lnTo>
                  <a:pt x="51752" y="25345"/>
                </a:lnTo>
                <a:lnTo>
                  <a:pt x="58038" y="36122"/>
                </a:lnTo>
                <a:lnTo>
                  <a:pt x="58038" y="15875"/>
                </a:lnTo>
                <a:close/>
              </a:path>
              <a:path w="103504" h="314325">
                <a:moveTo>
                  <a:pt x="57276" y="15875"/>
                </a:moveTo>
                <a:lnTo>
                  <a:pt x="46227" y="15875"/>
                </a:lnTo>
                <a:lnTo>
                  <a:pt x="51752" y="25345"/>
                </a:lnTo>
                <a:lnTo>
                  <a:pt x="57276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65169" y="4894453"/>
            <a:ext cx="502284" cy="106680"/>
          </a:xfrm>
          <a:custGeom>
            <a:avLst/>
            <a:gdLst/>
            <a:ahLst/>
            <a:cxnLst/>
            <a:rect l="l" t="t" r="r" b="b"/>
            <a:pathLst>
              <a:path w="502285" h="106679">
                <a:moveTo>
                  <a:pt x="465941" y="61388"/>
                </a:moveTo>
                <a:lnTo>
                  <a:pt x="409701" y="93472"/>
                </a:lnTo>
                <a:lnTo>
                  <a:pt x="406653" y="95250"/>
                </a:lnTo>
                <a:lnTo>
                  <a:pt x="405638" y="99187"/>
                </a:lnTo>
                <a:lnTo>
                  <a:pt x="407363" y="102362"/>
                </a:lnTo>
                <a:lnTo>
                  <a:pt x="409066" y="105283"/>
                </a:lnTo>
                <a:lnTo>
                  <a:pt x="413003" y="106299"/>
                </a:lnTo>
                <a:lnTo>
                  <a:pt x="416051" y="104521"/>
                </a:lnTo>
                <a:lnTo>
                  <a:pt x="491144" y="61595"/>
                </a:lnTo>
                <a:lnTo>
                  <a:pt x="489457" y="61595"/>
                </a:lnTo>
                <a:lnTo>
                  <a:pt x="465941" y="61388"/>
                </a:lnTo>
                <a:close/>
              </a:path>
              <a:path w="502285" h="106679">
                <a:moveTo>
                  <a:pt x="89026" y="0"/>
                </a:moveTo>
                <a:lnTo>
                  <a:pt x="85978" y="1778"/>
                </a:lnTo>
                <a:lnTo>
                  <a:pt x="0" y="50927"/>
                </a:lnTo>
                <a:lnTo>
                  <a:pt x="85089" y="101600"/>
                </a:lnTo>
                <a:lnTo>
                  <a:pt x="88137" y="103378"/>
                </a:lnTo>
                <a:lnTo>
                  <a:pt x="92075" y="102362"/>
                </a:lnTo>
                <a:lnTo>
                  <a:pt x="93852" y="99441"/>
                </a:lnTo>
                <a:lnTo>
                  <a:pt x="95630" y="96393"/>
                </a:lnTo>
                <a:lnTo>
                  <a:pt x="94614" y="92456"/>
                </a:lnTo>
                <a:lnTo>
                  <a:pt x="91566" y="90678"/>
                </a:lnTo>
                <a:lnTo>
                  <a:pt x="36050" y="57610"/>
                </a:lnTo>
                <a:lnTo>
                  <a:pt x="12572" y="57404"/>
                </a:lnTo>
                <a:lnTo>
                  <a:pt x="12572" y="44704"/>
                </a:lnTo>
                <a:lnTo>
                  <a:pt x="36391" y="44704"/>
                </a:lnTo>
                <a:lnTo>
                  <a:pt x="92328" y="12700"/>
                </a:lnTo>
                <a:lnTo>
                  <a:pt x="95376" y="11049"/>
                </a:lnTo>
                <a:lnTo>
                  <a:pt x="96392" y="7112"/>
                </a:lnTo>
                <a:lnTo>
                  <a:pt x="94667" y="3937"/>
                </a:lnTo>
                <a:lnTo>
                  <a:pt x="92963" y="1016"/>
                </a:lnTo>
                <a:lnTo>
                  <a:pt x="89026" y="0"/>
                </a:lnTo>
                <a:close/>
              </a:path>
              <a:path w="502285" h="106679">
                <a:moveTo>
                  <a:pt x="476852" y="55164"/>
                </a:moveTo>
                <a:lnTo>
                  <a:pt x="465941" y="61388"/>
                </a:lnTo>
                <a:lnTo>
                  <a:pt x="489457" y="61595"/>
                </a:lnTo>
                <a:lnTo>
                  <a:pt x="489457" y="60706"/>
                </a:lnTo>
                <a:lnTo>
                  <a:pt x="486155" y="60706"/>
                </a:lnTo>
                <a:lnTo>
                  <a:pt x="476852" y="55164"/>
                </a:lnTo>
                <a:close/>
              </a:path>
              <a:path w="502285" h="106679">
                <a:moveTo>
                  <a:pt x="413892" y="2921"/>
                </a:moveTo>
                <a:lnTo>
                  <a:pt x="409955" y="3937"/>
                </a:lnTo>
                <a:lnTo>
                  <a:pt x="408177" y="6858"/>
                </a:lnTo>
                <a:lnTo>
                  <a:pt x="406400" y="9906"/>
                </a:lnTo>
                <a:lnTo>
                  <a:pt x="407415" y="13843"/>
                </a:lnTo>
                <a:lnTo>
                  <a:pt x="410463" y="15621"/>
                </a:lnTo>
                <a:lnTo>
                  <a:pt x="465980" y="48688"/>
                </a:lnTo>
                <a:lnTo>
                  <a:pt x="489457" y="48895"/>
                </a:lnTo>
                <a:lnTo>
                  <a:pt x="489457" y="61595"/>
                </a:lnTo>
                <a:lnTo>
                  <a:pt x="491144" y="61595"/>
                </a:lnTo>
                <a:lnTo>
                  <a:pt x="502030" y="55372"/>
                </a:lnTo>
                <a:lnTo>
                  <a:pt x="416940" y="4699"/>
                </a:lnTo>
                <a:lnTo>
                  <a:pt x="413892" y="2921"/>
                </a:lnTo>
                <a:close/>
              </a:path>
              <a:path w="502285" h="106679">
                <a:moveTo>
                  <a:pt x="36031" y="44910"/>
                </a:moveTo>
                <a:lnTo>
                  <a:pt x="25165" y="51126"/>
                </a:lnTo>
                <a:lnTo>
                  <a:pt x="36050" y="57610"/>
                </a:lnTo>
                <a:lnTo>
                  <a:pt x="465941" y="61388"/>
                </a:lnTo>
                <a:lnTo>
                  <a:pt x="476852" y="55164"/>
                </a:lnTo>
                <a:lnTo>
                  <a:pt x="465980" y="48688"/>
                </a:lnTo>
                <a:lnTo>
                  <a:pt x="36031" y="44910"/>
                </a:lnTo>
                <a:close/>
              </a:path>
              <a:path w="502285" h="106679">
                <a:moveTo>
                  <a:pt x="486282" y="49784"/>
                </a:moveTo>
                <a:lnTo>
                  <a:pt x="476852" y="55164"/>
                </a:lnTo>
                <a:lnTo>
                  <a:pt x="486155" y="60706"/>
                </a:lnTo>
                <a:lnTo>
                  <a:pt x="486282" y="49784"/>
                </a:lnTo>
                <a:close/>
              </a:path>
              <a:path w="502285" h="106679">
                <a:moveTo>
                  <a:pt x="489457" y="49784"/>
                </a:moveTo>
                <a:lnTo>
                  <a:pt x="486282" y="49784"/>
                </a:lnTo>
                <a:lnTo>
                  <a:pt x="486155" y="60706"/>
                </a:lnTo>
                <a:lnTo>
                  <a:pt x="489457" y="60706"/>
                </a:lnTo>
                <a:lnTo>
                  <a:pt x="489457" y="49784"/>
                </a:lnTo>
                <a:close/>
              </a:path>
              <a:path w="502285" h="106679">
                <a:moveTo>
                  <a:pt x="12572" y="44704"/>
                </a:moveTo>
                <a:lnTo>
                  <a:pt x="12572" y="57404"/>
                </a:lnTo>
                <a:lnTo>
                  <a:pt x="36050" y="57610"/>
                </a:lnTo>
                <a:lnTo>
                  <a:pt x="34211" y="56515"/>
                </a:lnTo>
                <a:lnTo>
                  <a:pt x="15747" y="56515"/>
                </a:lnTo>
                <a:lnTo>
                  <a:pt x="15875" y="45593"/>
                </a:lnTo>
                <a:lnTo>
                  <a:pt x="34837" y="45593"/>
                </a:lnTo>
                <a:lnTo>
                  <a:pt x="36031" y="44910"/>
                </a:lnTo>
                <a:lnTo>
                  <a:pt x="12572" y="44704"/>
                </a:lnTo>
                <a:close/>
              </a:path>
              <a:path w="502285" h="106679">
                <a:moveTo>
                  <a:pt x="15875" y="45593"/>
                </a:moveTo>
                <a:lnTo>
                  <a:pt x="15747" y="56515"/>
                </a:lnTo>
                <a:lnTo>
                  <a:pt x="25165" y="51126"/>
                </a:lnTo>
                <a:lnTo>
                  <a:pt x="15875" y="45593"/>
                </a:lnTo>
                <a:close/>
              </a:path>
              <a:path w="502285" h="106679">
                <a:moveTo>
                  <a:pt x="25165" y="51126"/>
                </a:moveTo>
                <a:lnTo>
                  <a:pt x="15747" y="56515"/>
                </a:lnTo>
                <a:lnTo>
                  <a:pt x="34211" y="56515"/>
                </a:lnTo>
                <a:lnTo>
                  <a:pt x="25165" y="51126"/>
                </a:lnTo>
                <a:close/>
              </a:path>
              <a:path w="502285" h="106679">
                <a:moveTo>
                  <a:pt x="465980" y="48688"/>
                </a:moveTo>
                <a:lnTo>
                  <a:pt x="476852" y="55164"/>
                </a:lnTo>
                <a:lnTo>
                  <a:pt x="486282" y="49784"/>
                </a:lnTo>
                <a:lnTo>
                  <a:pt x="489457" y="49784"/>
                </a:lnTo>
                <a:lnTo>
                  <a:pt x="489457" y="48895"/>
                </a:lnTo>
                <a:lnTo>
                  <a:pt x="465980" y="48688"/>
                </a:lnTo>
                <a:close/>
              </a:path>
              <a:path w="502285" h="106679">
                <a:moveTo>
                  <a:pt x="34837" y="45593"/>
                </a:moveTo>
                <a:lnTo>
                  <a:pt x="15875" y="45593"/>
                </a:lnTo>
                <a:lnTo>
                  <a:pt x="25165" y="51126"/>
                </a:lnTo>
                <a:lnTo>
                  <a:pt x="34837" y="45593"/>
                </a:lnTo>
                <a:close/>
              </a:path>
              <a:path w="502285" h="106679">
                <a:moveTo>
                  <a:pt x="36391" y="44704"/>
                </a:moveTo>
                <a:lnTo>
                  <a:pt x="12572" y="44704"/>
                </a:lnTo>
                <a:lnTo>
                  <a:pt x="36031" y="44910"/>
                </a:lnTo>
                <a:lnTo>
                  <a:pt x="36391" y="4470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54963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5404" y="213359"/>
            <a:ext cx="92506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2791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7383" y="213359"/>
            <a:ext cx="1399031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8735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43327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0379" y="109728"/>
            <a:ext cx="653795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06495" y="213359"/>
            <a:ext cx="7574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624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Ứ</a:t>
            </a:r>
            <a:r>
              <a:rPr dirty="0"/>
              <a:t>NG DỤNG ĐỊNH</a:t>
            </a:r>
            <a:r>
              <a:rPr dirty="0" spc="540"/>
              <a:t> </a:t>
            </a:r>
            <a:r>
              <a:rPr dirty="0" spc="-5"/>
              <a:t>VỊ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485000" y="928497"/>
            <a:ext cx="11249787" cy="2829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0237" y="923671"/>
            <a:ext cx="11259820" cy="2839085"/>
          </a:xfrm>
          <a:custGeom>
            <a:avLst/>
            <a:gdLst/>
            <a:ahLst/>
            <a:cxnLst/>
            <a:rect l="l" t="t" r="r" b="b"/>
            <a:pathLst>
              <a:path w="11259820" h="2839085">
                <a:moveTo>
                  <a:pt x="0" y="2838830"/>
                </a:moveTo>
                <a:lnTo>
                  <a:pt x="11259312" y="2838830"/>
                </a:lnTo>
                <a:lnTo>
                  <a:pt x="11259312" y="0"/>
                </a:lnTo>
                <a:lnTo>
                  <a:pt x="0" y="0"/>
                </a:lnTo>
                <a:lnTo>
                  <a:pt x="0" y="2838830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01870" y="3971658"/>
            <a:ext cx="2615946" cy="26384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5181" y="4022077"/>
            <a:ext cx="712470" cy="676910"/>
          </a:xfrm>
          <a:custGeom>
            <a:avLst/>
            <a:gdLst/>
            <a:ahLst/>
            <a:cxnLst/>
            <a:rect l="l" t="t" r="r" b="b"/>
            <a:pathLst>
              <a:path w="712470" h="676910">
                <a:moveTo>
                  <a:pt x="0" y="676541"/>
                </a:moveTo>
                <a:lnTo>
                  <a:pt x="712292" y="676541"/>
                </a:lnTo>
                <a:lnTo>
                  <a:pt x="712292" y="0"/>
                </a:lnTo>
                <a:lnTo>
                  <a:pt x="0" y="0"/>
                </a:lnTo>
                <a:lnTo>
                  <a:pt x="0" y="676541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34200" y="5562600"/>
            <a:ext cx="433705" cy="905510"/>
          </a:xfrm>
          <a:custGeom>
            <a:avLst/>
            <a:gdLst/>
            <a:ahLst/>
            <a:cxnLst/>
            <a:rect l="l" t="t" r="r" b="b"/>
            <a:pathLst>
              <a:path w="433704" h="905510">
                <a:moveTo>
                  <a:pt x="0" y="905141"/>
                </a:moveTo>
                <a:lnTo>
                  <a:pt x="433247" y="905141"/>
                </a:lnTo>
                <a:lnTo>
                  <a:pt x="433247" y="0"/>
                </a:lnTo>
                <a:lnTo>
                  <a:pt x="0" y="0"/>
                </a:lnTo>
                <a:lnTo>
                  <a:pt x="0" y="905141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6800" y="5867400"/>
            <a:ext cx="609600" cy="600710"/>
          </a:xfrm>
          <a:custGeom>
            <a:avLst/>
            <a:gdLst/>
            <a:ahLst/>
            <a:cxnLst/>
            <a:rect l="l" t="t" r="r" b="b"/>
            <a:pathLst>
              <a:path w="609600" h="600710">
                <a:moveTo>
                  <a:pt x="0" y="600341"/>
                </a:moveTo>
                <a:lnTo>
                  <a:pt x="609600" y="600341"/>
                </a:lnTo>
                <a:lnTo>
                  <a:pt x="609600" y="0"/>
                </a:lnTo>
                <a:lnTo>
                  <a:pt x="0" y="0"/>
                </a:lnTo>
                <a:lnTo>
                  <a:pt x="0" y="600341"/>
                </a:lnTo>
                <a:close/>
              </a:path>
            </a:pathLst>
          </a:custGeom>
          <a:ln w="25399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53400" y="928509"/>
            <a:ext cx="3581400" cy="519430"/>
          </a:xfrm>
          <a:custGeom>
            <a:avLst/>
            <a:gdLst/>
            <a:ahLst/>
            <a:cxnLst/>
            <a:rect l="l" t="t" r="r" b="b"/>
            <a:pathLst>
              <a:path w="3581400" h="519430">
                <a:moveTo>
                  <a:pt x="0" y="519290"/>
                </a:moveTo>
                <a:lnTo>
                  <a:pt x="3581400" y="519290"/>
                </a:lnTo>
                <a:lnTo>
                  <a:pt x="3581400" y="0"/>
                </a:lnTo>
                <a:lnTo>
                  <a:pt x="0" y="0"/>
                </a:lnTo>
                <a:lnTo>
                  <a:pt x="0" y="51929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8200" y="2514600"/>
            <a:ext cx="3810000" cy="990600"/>
          </a:xfrm>
          <a:custGeom>
            <a:avLst/>
            <a:gdLst/>
            <a:ahLst/>
            <a:cxnLst/>
            <a:rect l="l" t="t" r="r" b="b"/>
            <a:pathLst>
              <a:path w="3810000" h="990600">
                <a:moveTo>
                  <a:pt x="0" y="990600"/>
                </a:moveTo>
                <a:lnTo>
                  <a:pt x="3810000" y="990600"/>
                </a:lnTo>
                <a:lnTo>
                  <a:pt x="3810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8555" y="4450079"/>
            <a:ext cx="3675888" cy="9052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74947" y="4450079"/>
            <a:ext cx="652272" cy="9052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0038" y="4689347"/>
            <a:ext cx="3105480" cy="3836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67711" y="3567684"/>
            <a:ext cx="425195" cy="10439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95168" y="3757676"/>
            <a:ext cx="171450" cy="788670"/>
          </a:xfrm>
          <a:custGeom>
            <a:avLst/>
            <a:gdLst/>
            <a:ahLst/>
            <a:cxnLst/>
            <a:rect l="l" t="t" r="r" b="b"/>
            <a:pathLst>
              <a:path w="171450" h="788670">
                <a:moveTo>
                  <a:pt x="85586" y="75692"/>
                </a:moveTo>
                <a:lnTo>
                  <a:pt x="66599" y="108240"/>
                </a:lnTo>
                <a:lnTo>
                  <a:pt x="66599" y="788543"/>
                </a:lnTo>
                <a:lnTo>
                  <a:pt x="104699" y="788543"/>
                </a:lnTo>
                <a:lnTo>
                  <a:pt x="104699" y="108458"/>
                </a:lnTo>
                <a:lnTo>
                  <a:pt x="85586" y="75692"/>
                </a:lnTo>
                <a:close/>
              </a:path>
              <a:path w="171450" h="788670">
                <a:moveTo>
                  <a:pt x="85649" y="0"/>
                </a:moveTo>
                <a:lnTo>
                  <a:pt x="2464" y="142494"/>
                </a:lnTo>
                <a:lnTo>
                  <a:pt x="0" y="149687"/>
                </a:lnTo>
                <a:lnTo>
                  <a:pt x="464" y="156987"/>
                </a:lnTo>
                <a:lnTo>
                  <a:pt x="3643" y="163550"/>
                </a:lnTo>
                <a:lnTo>
                  <a:pt x="9322" y="168529"/>
                </a:lnTo>
                <a:lnTo>
                  <a:pt x="16498" y="170995"/>
                </a:lnTo>
                <a:lnTo>
                  <a:pt x="23768" y="170545"/>
                </a:lnTo>
                <a:lnTo>
                  <a:pt x="30325" y="167403"/>
                </a:lnTo>
                <a:lnTo>
                  <a:pt x="35357" y="161798"/>
                </a:lnTo>
                <a:lnTo>
                  <a:pt x="66599" y="108240"/>
                </a:lnTo>
                <a:lnTo>
                  <a:pt x="66599" y="37846"/>
                </a:lnTo>
                <a:lnTo>
                  <a:pt x="107709" y="37846"/>
                </a:lnTo>
                <a:lnTo>
                  <a:pt x="85649" y="0"/>
                </a:lnTo>
                <a:close/>
              </a:path>
              <a:path w="171450" h="788670">
                <a:moveTo>
                  <a:pt x="107709" y="37846"/>
                </a:moveTo>
                <a:lnTo>
                  <a:pt x="104699" y="37846"/>
                </a:lnTo>
                <a:lnTo>
                  <a:pt x="104699" y="108458"/>
                </a:lnTo>
                <a:lnTo>
                  <a:pt x="135814" y="161798"/>
                </a:lnTo>
                <a:lnTo>
                  <a:pt x="140864" y="167403"/>
                </a:lnTo>
                <a:lnTo>
                  <a:pt x="147450" y="170545"/>
                </a:lnTo>
                <a:lnTo>
                  <a:pt x="154727" y="170995"/>
                </a:lnTo>
                <a:lnTo>
                  <a:pt x="161849" y="168529"/>
                </a:lnTo>
                <a:lnTo>
                  <a:pt x="167528" y="163550"/>
                </a:lnTo>
                <a:lnTo>
                  <a:pt x="170707" y="156987"/>
                </a:lnTo>
                <a:lnTo>
                  <a:pt x="171172" y="149687"/>
                </a:lnTo>
                <a:lnTo>
                  <a:pt x="168707" y="142494"/>
                </a:lnTo>
                <a:lnTo>
                  <a:pt x="107709" y="37846"/>
                </a:lnTo>
                <a:close/>
              </a:path>
              <a:path w="171450" h="788670">
                <a:moveTo>
                  <a:pt x="104699" y="47498"/>
                </a:moveTo>
                <a:lnTo>
                  <a:pt x="102032" y="47498"/>
                </a:lnTo>
                <a:lnTo>
                  <a:pt x="85586" y="75692"/>
                </a:lnTo>
                <a:lnTo>
                  <a:pt x="104699" y="108458"/>
                </a:lnTo>
                <a:lnTo>
                  <a:pt x="104699" y="47498"/>
                </a:lnTo>
                <a:close/>
              </a:path>
              <a:path w="171450" h="788670">
                <a:moveTo>
                  <a:pt x="104699" y="37846"/>
                </a:moveTo>
                <a:lnTo>
                  <a:pt x="66599" y="37846"/>
                </a:lnTo>
                <a:lnTo>
                  <a:pt x="66599" y="108240"/>
                </a:lnTo>
                <a:lnTo>
                  <a:pt x="85586" y="75692"/>
                </a:lnTo>
                <a:lnTo>
                  <a:pt x="69139" y="47498"/>
                </a:lnTo>
                <a:lnTo>
                  <a:pt x="104699" y="47498"/>
                </a:lnTo>
                <a:lnTo>
                  <a:pt x="104699" y="37846"/>
                </a:lnTo>
                <a:close/>
              </a:path>
              <a:path w="171450" h="788670">
                <a:moveTo>
                  <a:pt x="102032" y="47498"/>
                </a:moveTo>
                <a:lnTo>
                  <a:pt x="69139" y="47498"/>
                </a:lnTo>
                <a:lnTo>
                  <a:pt x="85586" y="75692"/>
                </a:lnTo>
                <a:lnTo>
                  <a:pt x="102032" y="4749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11752" y="4649723"/>
            <a:ext cx="976884" cy="423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54423" y="4753050"/>
            <a:ext cx="722630" cy="171450"/>
          </a:xfrm>
          <a:custGeom>
            <a:avLst/>
            <a:gdLst/>
            <a:ahLst/>
            <a:cxnLst/>
            <a:rect l="l" t="t" r="r" b="b"/>
            <a:pathLst>
              <a:path w="722629" h="171450">
                <a:moveTo>
                  <a:pt x="646810" y="85586"/>
                </a:moveTo>
                <a:lnTo>
                  <a:pt x="560704" y="135814"/>
                </a:lnTo>
                <a:lnTo>
                  <a:pt x="555097" y="140846"/>
                </a:lnTo>
                <a:lnTo>
                  <a:pt x="551942" y="147403"/>
                </a:lnTo>
                <a:lnTo>
                  <a:pt x="551453" y="154674"/>
                </a:lnTo>
                <a:lnTo>
                  <a:pt x="553847" y="161849"/>
                </a:lnTo>
                <a:lnTo>
                  <a:pt x="558899" y="167528"/>
                </a:lnTo>
                <a:lnTo>
                  <a:pt x="565499" y="170707"/>
                </a:lnTo>
                <a:lnTo>
                  <a:pt x="572813" y="171172"/>
                </a:lnTo>
                <a:lnTo>
                  <a:pt x="580009" y="168707"/>
                </a:lnTo>
                <a:lnTo>
                  <a:pt x="689870" y="104572"/>
                </a:lnTo>
                <a:lnTo>
                  <a:pt x="684656" y="104572"/>
                </a:lnTo>
                <a:lnTo>
                  <a:pt x="684656" y="102032"/>
                </a:lnTo>
                <a:lnTo>
                  <a:pt x="675004" y="102032"/>
                </a:lnTo>
                <a:lnTo>
                  <a:pt x="646810" y="85586"/>
                </a:lnTo>
                <a:close/>
              </a:path>
              <a:path w="722629" h="171450">
                <a:moveTo>
                  <a:pt x="614045" y="66472"/>
                </a:moveTo>
                <a:lnTo>
                  <a:pt x="0" y="66472"/>
                </a:lnTo>
                <a:lnTo>
                  <a:pt x="0" y="104572"/>
                </a:lnTo>
                <a:lnTo>
                  <a:pt x="614262" y="104572"/>
                </a:lnTo>
                <a:lnTo>
                  <a:pt x="646810" y="85586"/>
                </a:lnTo>
                <a:lnTo>
                  <a:pt x="614045" y="66472"/>
                </a:lnTo>
                <a:close/>
              </a:path>
              <a:path w="722629" h="171450">
                <a:moveTo>
                  <a:pt x="689820" y="66472"/>
                </a:moveTo>
                <a:lnTo>
                  <a:pt x="684656" y="66472"/>
                </a:lnTo>
                <a:lnTo>
                  <a:pt x="684656" y="104572"/>
                </a:lnTo>
                <a:lnTo>
                  <a:pt x="689870" y="104572"/>
                </a:lnTo>
                <a:lnTo>
                  <a:pt x="722502" y="85522"/>
                </a:lnTo>
                <a:lnTo>
                  <a:pt x="689820" y="66472"/>
                </a:lnTo>
                <a:close/>
              </a:path>
              <a:path w="722629" h="171450">
                <a:moveTo>
                  <a:pt x="675004" y="69139"/>
                </a:moveTo>
                <a:lnTo>
                  <a:pt x="646810" y="85586"/>
                </a:lnTo>
                <a:lnTo>
                  <a:pt x="675004" y="102032"/>
                </a:lnTo>
                <a:lnTo>
                  <a:pt x="675004" y="69139"/>
                </a:lnTo>
                <a:close/>
              </a:path>
              <a:path w="722629" h="171450">
                <a:moveTo>
                  <a:pt x="684656" y="69139"/>
                </a:moveTo>
                <a:lnTo>
                  <a:pt x="675004" y="69139"/>
                </a:lnTo>
                <a:lnTo>
                  <a:pt x="675004" y="102032"/>
                </a:lnTo>
                <a:lnTo>
                  <a:pt x="684656" y="102032"/>
                </a:lnTo>
                <a:lnTo>
                  <a:pt x="684656" y="69139"/>
                </a:lnTo>
                <a:close/>
              </a:path>
              <a:path w="722629" h="171450">
                <a:moveTo>
                  <a:pt x="572813" y="0"/>
                </a:moveTo>
                <a:lnTo>
                  <a:pt x="565499" y="464"/>
                </a:lnTo>
                <a:lnTo>
                  <a:pt x="558899" y="3643"/>
                </a:lnTo>
                <a:lnTo>
                  <a:pt x="553847" y="9322"/>
                </a:lnTo>
                <a:lnTo>
                  <a:pt x="551453" y="16444"/>
                </a:lnTo>
                <a:lnTo>
                  <a:pt x="551941" y="23721"/>
                </a:lnTo>
                <a:lnTo>
                  <a:pt x="555097" y="30307"/>
                </a:lnTo>
                <a:lnTo>
                  <a:pt x="560704" y="35357"/>
                </a:lnTo>
                <a:lnTo>
                  <a:pt x="646810" y="85586"/>
                </a:lnTo>
                <a:lnTo>
                  <a:pt x="675004" y="69139"/>
                </a:lnTo>
                <a:lnTo>
                  <a:pt x="684656" y="69139"/>
                </a:lnTo>
                <a:lnTo>
                  <a:pt x="684656" y="66472"/>
                </a:lnTo>
                <a:lnTo>
                  <a:pt x="689820" y="66472"/>
                </a:lnTo>
                <a:lnTo>
                  <a:pt x="580009" y="2464"/>
                </a:lnTo>
                <a:lnTo>
                  <a:pt x="57281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70519" y="5262371"/>
            <a:ext cx="3922776" cy="905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353800" y="5262371"/>
            <a:ext cx="652272" cy="9052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1952" y="5501894"/>
            <a:ext cx="3352292" cy="3837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36364" y="2820923"/>
            <a:ext cx="5562599" cy="26029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48072" y="2924321"/>
            <a:ext cx="5307965" cy="2434590"/>
          </a:xfrm>
          <a:custGeom>
            <a:avLst/>
            <a:gdLst/>
            <a:ahLst/>
            <a:cxnLst/>
            <a:rect l="l" t="t" r="r" b="b"/>
            <a:pathLst>
              <a:path w="5307965" h="2434590">
                <a:moveTo>
                  <a:pt x="5269737" y="85578"/>
                </a:moveTo>
                <a:lnTo>
                  <a:pt x="5269737" y="2434443"/>
                </a:lnTo>
                <a:lnTo>
                  <a:pt x="5307837" y="2434443"/>
                </a:lnTo>
                <a:lnTo>
                  <a:pt x="5307837" y="104628"/>
                </a:lnTo>
                <a:lnTo>
                  <a:pt x="5288787" y="104628"/>
                </a:lnTo>
                <a:lnTo>
                  <a:pt x="5269737" y="85578"/>
                </a:lnTo>
                <a:close/>
              </a:path>
              <a:path w="5307965" h="2434590">
                <a:moveTo>
                  <a:pt x="149689" y="0"/>
                </a:moveTo>
                <a:lnTo>
                  <a:pt x="142493" y="2393"/>
                </a:lnTo>
                <a:lnTo>
                  <a:pt x="0" y="85578"/>
                </a:lnTo>
                <a:lnTo>
                  <a:pt x="142493" y="168763"/>
                </a:lnTo>
                <a:lnTo>
                  <a:pt x="149689" y="171156"/>
                </a:lnTo>
                <a:lnTo>
                  <a:pt x="157003" y="170668"/>
                </a:lnTo>
                <a:lnTo>
                  <a:pt x="163603" y="167512"/>
                </a:lnTo>
                <a:lnTo>
                  <a:pt x="168655" y="161905"/>
                </a:lnTo>
                <a:lnTo>
                  <a:pt x="171049" y="154709"/>
                </a:lnTo>
                <a:lnTo>
                  <a:pt x="170561" y="147395"/>
                </a:lnTo>
                <a:lnTo>
                  <a:pt x="167405" y="140795"/>
                </a:lnTo>
                <a:lnTo>
                  <a:pt x="161798" y="135743"/>
                </a:lnTo>
                <a:lnTo>
                  <a:pt x="108458" y="104628"/>
                </a:lnTo>
                <a:lnTo>
                  <a:pt x="37846" y="104628"/>
                </a:lnTo>
                <a:lnTo>
                  <a:pt x="37846" y="66528"/>
                </a:lnTo>
                <a:lnTo>
                  <a:pt x="108458" y="66528"/>
                </a:lnTo>
                <a:lnTo>
                  <a:pt x="161798" y="35413"/>
                </a:lnTo>
                <a:lnTo>
                  <a:pt x="167405" y="30360"/>
                </a:lnTo>
                <a:lnTo>
                  <a:pt x="170560" y="23760"/>
                </a:lnTo>
                <a:lnTo>
                  <a:pt x="171049" y="16446"/>
                </a:lnTo>
                <a:lnTo>
                  <a:pt x="168655" y="9251"/>
                </a:lnTo>
                <a:lnTo>
                  <a:pt x="163603" y="3643"/>
                </a:lnTo>
                <a:lnTo>
                  <a:pt x="157003" y="488"/>
                </a:lnTo>
                <a:lnTo>
                  <a:pt x="149689" y="0"/>
                </a:lnTo>
                <a:close/>
              </a:path>
              <a:path w="5307965" h="2434590">
                <a:moveTo>
                  <a:pt x="108458" y="66528"/>
                </a:moveTo>
                <a:lnTo>
                  <a:pt x="37846" y="66528"/>
                </a:lnTo>
                <a:lnTo>
                  <a:pt x="37846" y="104628"/>
                </a:lnTo>
                <a:lnTo>
                  <a:pt x="108458" y="104628"/>
                </a:lnTo>
                <a:lnTo>
                  <a:pt x="104103" y="102088"/>
                </a:lnTo>
                <a:lnTo>
                  <a:pt x="47498" y="102088"/>
                </a:lnTo>
                <a:lnTo>
                  <a:pt x="47498" y="69068"/>
                </a:lnTo>
                <a:lnTo>
                  <a:pt x="104103" y="69068"/>
                </a:lnTo>
                <a:lnTo>
                  <a:pt x="108458" y="66528"/>
                </a:lnTo>
                <a:close/>
              </a:path>
              <a:path w="5307965" h="2434590">
                <a:moveTo>
                  <a:pt x="5288787" y="66528"/>
                </a:moveTo>
                <a:lnTo>
                  <a:pt x="108458" y="66528"/>
                </a:lnTo>
                <a:lnTo>
                  <a:pt x="75800" y="85578"/>
                </a:lnTo>
                <a:lnTo>
                  <a:pt x="108458" y="104628"/>
                </a:lnTo>
                <a:lnTo>
                  <a:pt x="5269737" y="104628"/>
                </a:lnTo>
                <a:lnTo>
                  <a:pt x="5269737" y="85578"/>
                </a:lnTo>
                <a:lnTo>
                  <a:pt x="5307837" y="85578"/>
                </a:lnTo>
                <a:lnTo>
                  <a:pt x="5306343" y="78154"/>
                </a:lnTo>
                <a:lnTo>
                  <a:pt x="5302265" y="72100"/>
                </a:lnTo>
                <a:lnTo>
                  <a:pt x="5296211" y="68022"/>
                </a:lnTo>
                <a:lnTo>
                  <a:pt x="5288787" y="66528"/>
                </a:lnTo>
                <a:close/>
              </a:path>
              <a:path w="5307965" h="2434590">
                <a:moveTo>
                  <a:pt x="5307837" y="85578"/>
                </a:moveTo>
                <a:lnTo>
                  <a:pt x="5269737" y="85578"/>
                </a:lnTo>
                <a:lnTo>
                  <a:pt x="5288787" y="104628"/>
                </a:lnTo>
                <a:lnTo>
                  <a:pt x="5307837" y="104628"/>
                </a:lnTo>
                <a:lnTo>
                  <a:pt x="5307837" y="85578"/>
                </a:lnTo>
                <a:close/>
              </a:path>
              <a:path w="5307965" h="2434590">
                <a:moveTo>
                  <a:pt x="47498" y="69068"/>
                </a:moveTo>
                <a:lnTo>
                  <a:pt x="47498" y="102088"/>
                </a:lnTo>
                <a:lnTo>
                  <a:pt x="75800" y="85578"/>
                </a:lnTo>
                <a:lnTo>
                  <a:pt x="47498" y="69068"/>
                </a:lnTo>
                <a:close/>
              </a:path>
              <a:path w="5307965" h="2434590">
                <a:moveTo>
                  <a:pt x="75800" y="85578"/>
                </a:moveTo>
                <a:lnTo>
                  <a:pt x="47498" y="102088"/>
                </a:lnTo>
                <a:lnTo>
                  <a:pt x="104103" y="102088"/>
                </a:lnTo>
                <a:lnTo>
                  <a:pt x="75800" y="85578"/>
                </a:lnTo>
                <a:close/>
              </a:path>
              <a:path w="5307965" h="2434590">
                <a:moveTo>
                  <a:pt x="104103" y="69068"/>
                </a:moveTo>
                <a:lnTo>
                  <a:pt x="47498" y="69068"/>
                </a:lnTo>
                <a:lnTo>
                  <a:pt x="75800" y="85578"/>
                </a:lnTo>
                <a:lnTo>
                  <a:pt x="104103" y="690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55180" y="4171188"/>
            <a:ext cx="2843783" cy="12527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67396" y="4274768"/>
            <a:ext cx="2588895" cy="1084580"/>
          </a:xfrm>
          <a:custGeom>
            <a:avLst/>
            <a:gdLst/>
            <a:ahLst/>
            <a:cxnLst/>
            <a:rect l="l" t="t" r="r" b="b"/>
            <a:pathLst>
              <a:path w="2588895" h="1084579">
                <a:moveTo>
                  <a:pt x="2550413" y="85649"/>
                </a:moveTo>
                <a:lnTo>
                  <a:pt x="2550413" y="1083996"/>
                </a:lnTo>
                <a:lnTo>
                  <a:pt x="2588513" y="1083996"/>
                </a:lnTo>
                <a:lnTo>
                  <a:pt x="2588513" y="104699"/>
                </a:lnTo>
                <a:lnTo>
                  <a:pt x="2569463" y="104699"/>
                </a:lnTo>
                <a:lnTo>
                  <a:pt x="2550413" y="85649"/>
                </a:lnTo>
                <a:close/>
              </a:path>
              <a:path w="2588895" h="1084579">
                <a:moveTo>
                  <a:pt x="149615" y="0"/>
                </a:moveTo>
                <a:lnTo>
                  <a:pt x="142494" y="2464"/>
                </a:lnTo>
                <a:lnTo>
                  <a:pt x="0" y="85649"/>
                </a:lnTo>
                <a:lnTo>
                  <a:pt x="142494" y="168707"/>
                </a:lnTo>
                <a:lnTo>
                  <a:pt x="149615" y="171172"/>
                </a:lnTo>
                <a:lnTo>
                  <a:pt x="156892" y="170707"/>
                </a:lnTo>
                <a:lnTo>
                  <a:pt x="163478" y="167528"/>
                </a:lnTo>
                <a:lnTo>
                  <a:pt x="168528" y="161849"/>
                </a:lnTo>
                <a:lnTo>
                  <a:pt x="170993" y="154727"/>
                </a:lnTo>
                <a:lnTo>
                  <a:pt x="170529" y="147450"/>
                </a:lnTo>
                <a:lnTo>
                  <a:pt x="167350" y="140864"/>
                </a:lnTo>
                <a:lnTo>
                  <a:pt x="161671" y="135814"/>
                </a:lnTo>
                <a:lnTo>
                  <a:pt x="108331" y="104699"/>
                </a:lnTo>
                <a:lnTo>
                  <a:pt x="37719" y="104699"/>
                </a:lnTo>
                <a:lnTo>
                  <a:pt x="37719" y="66599"/>
                </a:lnTo>
                <a:lnTo>
                  <a:pt x="108113" y="66599"/>
                </a:lnTo>
                <a:lnTo>
                  <a:pt x="161671" y="35357"/>
                </a:lnTo>
                <a:lnTo>
                  <a:pt x="167350" y="30325"/>
                </a:lnTo>
                <a:lnTo>
                  <a:pt x="170529" y="23768"/>
                </a:lnTo>
                <a:lnTo>
                  <a:pt x="170993" y="16498"/>
                </a:lnTo>
                <a:lnTo>
                  <a:pt x="168528" y="9322"/>
                </a:lnTo>
                <a:lnTo>
                  <a:pt x="163478" y="3643"/>
                </a:lnTo>
                <a:lnTo>
                  <a:pt x="156892" y="464"/>
                </a:lnTo>
                <a:lnTo>
                  <a:pt x="149615" y="0"/>
                </a:lnTo>
                <a:close/>
              </a:path>
              <a:path w="2588895" h="1084579">
                <a:moveTo>
                  <a:pt x="108113" y="66599"/>
                </a:moveTo>
                <a:lnTo>
                  <a:pt x="37719" y="66599"/>
                </a:lnTo>
                <a:lnTo>
                  <a:pt x="37719" y="104699"/>
                </a:lnTo>
                <a:lnTo>
                  <a:pt x="108331" y="104699"/>
                </a:lnTo>
                <a:lnTo>
                  <a:pt x="103759" y="102032"/>
                </a:lnTo>
                <a:lnTo>
                  <a:pt x="47371" y="102032"/>
                </a:lnTo>
                <a:lnTo>
                  <a:pt x="47371" y="69139"/>
                </a:lnTo>
                <a:lnTo>
                  <a:pt x="103758" y="69139"/>
                </a:lnTo>
                <a:lnTo>
                  <a:pt x="108113" y="66599"/>
                </a:lnTo>
                <a:close/>
              </a:path>
              <a:path w="2588895" h="1084579">
                <a:moveTo>
                  <a:pt x="2569463" y="66599"/>
                </a:moveTo>
                <a:lnTo>
                  <a:pt x="108113" y="66599"/>
                </a:lnTo>
                <a:lnTo>
                  <a:pt x="75565" y="85586"/>
                </a:lnTo>
                <a:lnTo>
                  <a:pt x="108331" y="104699"/>
                </a:lnTo>
                <a:lnTo>
                  <a:pt x="2550413" y="104699"/>
                </a:lnTo>
                <a:lnTo>
                  <a:pt x="2550413" y="85649"/>
                </a:lnTo>
                <a:lnTo>
                  <a:pt x="2588513" y="85649"/>
                </a:lnTo>
                <a:lnTo>
                  <a:pt x="2587019" y="78226"/>
                </a:lnTo>
                <a:lnTo>
                  <a:pt x="2582941" y="72171"/>
                </a:lnTo>
                <a:lnTo>
                  <a:pt x="2576887" y="68093"/>
                </a:lnTo>
                <a:lnTo>
                  <a:pt x="2569463" y="66599"/>
                </a:lnTo>
                <a:close/>
              </a:path>
              <a:path w="2588895" h="1084579">
                <a:moveTo>
                  <a:pt x="2588513" y="85649"/>
                </a:moveTo>
                <a:lnTo>
                  <a:pt x="2550413" y="85649"/>
                </a:lnTo>
                <a:lnTo>
                  <a:pt x="2569463" y="104699"/>
                </a:lnTo>
                <a:lnTo>
                  <a:pt x="2588513" y="104699"/>
                </a:lnTo>
                <a:lnTo>
                  <a:pt x="2588513" y="85649"/>
                </a:lnTo>
                <a:close/>
              </a:path>
              <a:path w="2588895" h="1084579">
                <a:moveTo>
                  <a:pt x="47371" y="69139"/>
                </a:moveTo>
                <a:lnTo>
                  <a:pt x="47371" y="102032"/>
                </a:lnTo>
                <a:lnTo>
                  <a:pt x="75565" y="85586"/>
                </a:lnTo>
                <a:lnTo>
                  <a:pt x="47371" y="69139"/>
                </a:lnTo>
                <a:close/>
              </a:path>
              <a:path w="2588895" h="1084579">
                <a:moveTo>
                  <a:pt x="75565" y="85586"/>
                </a:moveTo>
                <a:lnTo>
                  <a:pt x="47371" y="102032"/>
                </a:lnTo>
                <a:lnTo>
                  <a:pt x="103759" y="102032"/>
                </a:lnTo>
                <a:lnTo>
                  <a:pt x="75565" y="85586"/>
                </a:lnTo>
                <a:close/>
              </a:path>
              <a:path w="2588895" h="1084579">
                <a:moveTo>
                  <a:pt x="103758" y="69139"/>
                </a:moveTo>
                <a:lnTo>
                  <a:pt x="47371" y="69139"/>
                </a:lnTo>
                <a:lnTo>
                  <a:pt x="75565" y="85586"/>
                </a:lnTo>
                <a:lnTo>
                  <a:pt x="103758" y="6913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69764" y="5091684"/>
            <a:ext cx="5029199" cy="10104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96021" y="5111115"/>
            <a:ext cx="4860290" cy="756920"/>
          </a:xfrm>
          <a:custGeom>
            <a:avLst/>
            <a:gdLst/>
            <a:ahLst/>
            <a:cxnLst/>
            <a:rect l="l" t="t" r="r" b="b"/>
            <a:pathLst>
              <a:path w="4860290" h="756920">
                <a:moveTo>
                  <a:pt x="16446" y="585365"/>
                </a:moveTo>
                <a:lnTo>
                  <a:pt x="9251" y="587806"/>
                </a:lnTo>
                <a:lnTo>
                  <a:pt x="3643" y="592839"/>
                </a:lnTo>
                <a:lnTo>
                  <a:pt x="488" y="599417"/>
                </a:lnTo>
                <a:lnTo>
                  <a:pt x="0" y="606705"/>
                </a:lnTo>
                <a:lnTo>
                  <a:pt x="2393" y="613867"/>
                </a:lnTo>
                <a:lnTo>
                  <a:pt x="85578" y="756373"/>
                </a:lnTo>
                <a:lnTo>
                  <a:pt x="107647" y="718566"/>
                </a:lnTo>
                <a:lnTo>
                  <a:pt x="66528" y="718566"/>
                </a:lnTo>
                <a:lnTo>
                  <a:pt x="66528" y="648004"/>
                </a:lnTo>
                <a:lnTo>
                  <a:pt x="35413" y="594664"/>
                </a:lnTo>
                <a:lnTo>
                  <a:pt x="30360" y="589012"/>
                </a:lnTo>
                <a:lnTo>
                  <a:pt x="23760" y="585839"/>
                </a:lnTo>
                <a:lnTo>
                  <a:pt x="16446" y="585365"/>
                </a:lnTo>
                <a:close/>
              </a:path>
              <a:path w="4860290" h="756920">
                <a:moveTo>
                  <a:pt x="66528" y="648004"/>
                </a:moveTo>
                <a:lnTo>
                  <a:pt x="66528" y="718566"/>
                </a:lnTo>
                <a:lnTo>
                  <a:pt x="104628" y="718566"/>
                </a:lnTo>
                <a:lnTo>
                  <a:pt x="104628" y="708964"/>
                </a:lnTo>
                <a:lnTo>
                  <a:pt x="69068" y="708964"/>
                </a:lnTo>
                <a:lnTo>
                  <a:pt x="85578" y="680661"/>
                </a:lnTo>
                <a:lnTo>
                  <a:pt x="66528" y="648004"/>
                </a:lnTo>
                <a:close/>
              </a:path>
              <a:path w="4860290" h="756920">
                <a:moveTo>
                  <a:pt x="154709" y="585365"/>
                </a:moveTo>
                <a:lnTo>
                  <a:pt x="147395" y="585839"/>
                </a:lnTo>
                <a:lnTo>
                  <a:pt x="140795" y="589012"/>
                </a:lnTo>
                <a:lnTo>
                  <a:pt x="135743" y="594664"/>
                </a:lnTo>
                <a:lnTo>
                  <a:pt x="104628" y="648004"/>
                </a:lnTo>
                <a:lnTo>
                  <a:pt x="104628" y="718566"/>
                </a:lnTo>
                <a:lnTo>
                  <a:pt x="107647" y="718566"/>
                </a:lnTo>
                <a:lnTo>
                  <a:pt x="168763" y="613867"/>
                </a:lnTo>
                <a:lnTo>
                  <a:pt x="171156" y="606705"/>
                </a:lnTo>
                <a:lnTo>
                  <a:pt x="170668" y="599417"/>
                </a:lnTo>
                <a:lnTo>
                  <a:pt x="167512" y="592839"/>
                </a:lnTo>
                <a:lnTo>
                  <a:pt x="161905" y="587806"/>
                </a:lnTo>
                <a:lnTo>
                  <a:pt x="154709" y="585365"/>
                </a:lnTo>
                <a:close/>
              </a:path>
              <a:path w="4860290" h="756920">
                <a:moveTo>
                  <a:pt x="85578" y="680661"/>
                </a:moveTo>
                <a:lnTo>
                  <a:pt x="69068" y="708964"/>
                </a:lnTo>
                <a:lnTo>
                  <a:pt x="102088" y="708964"/>
                </a:lnTo>
                <a:lnTo>
                  <a:pt x="85578" y="680661"/>
                </a:lnTo>
                <a:close/>
              </a:path>
              <a:path w="4860290" h="756920">
                <a:moveTo>
                  <a:pt x="104628" y="648004"/>
                </a:moveTo>
                <a:lnTo>
                  <a:pt x="85578" y="680661"/>
                </a:lnTo>
                <a:lnTo>
                  <a:pt x="102088" y="708964"/>
                </a:lnTo>
                <a:lnTo>
                  <a:pt x="104628" y="708964"/>
                </a:lnTo>
                <a:lnTo>
                  <a:pt x="104628" y="648004"/>
                </a:lnTo>
                <a:close/>
              </a:path>
              <a:path w="4860290" h="756920">
                <a:moveTo>
                  <a:pt x="4840839" y="0"/>
                </a:moveTo>
                <a:lnTo>
                  <a:pt x="85578" y="0"/>
                </a:lnTo>
                <a:lnTo>
                  <a:pt x="78154" y="1512"/>
                </a:lnTo>
                <a:lnTo>
                  <a:pt x="72100" y="5619"/>
                </a:lnTo>
                <a:lnTo>
                  <a:pt x="68022" y="11680"/>
                </a:lnTo>
                <a:lnTo>
                  <a:pt x="66528" y="19050"/>
                </a:lnTo>
                <a:lnTo>
                  <a:pt x="66528" y="648004"/>
                </a:lnTo>
                <a:lnTo>
                  <a:pt x="85578" y="680661"/>
                </a:lnTo>
                <a:lnTo>
                  <a:pt x="104628" y="648004"/>
                </a:lnTo>
                <a:lnTo>
                  <a:pt x="104628" y="38100"/>
                </a:lnTo>
                <a:lnTo>
                  <a:pt x="85578" y="38100"/>
                </a:lnTo>
                <a:lnTo>
                  <a:pt x="104628" y="19050"/>
                </a:lnTo>
                <a:lnTo>
                  <a:pt x="4859889" y="19050"/>
                </a:lnTo>
                <a:lnTo>
                  <a:pt x="4858394" y="11680"/>
                </a:lnTo>
                <a:lnTo>
                  <a:pt x="4854317" y="5619"/>
                </a:lnTo>
                <a:lnTo>
                  <a:pt x="4848262" y="1512"/>
                </a:lnTo>
                <a:lnTo>
                  <a:pt x="4840839" y="0"/>
                </a:lnTo>
                <a:close/>
              </a:path>
              <a:path w="4860290" h="756920">
                <a:moveTo>
                  <a:pt x="4821789" y="19050"/>
                </a:moveTo>
                <a:lnTo>
                  <a:pt x="4821789" y="247650"/>
                </a:lnTo>
                <a:lnTo>
                  <a:pt x="4859889" y="247650"/>
                </a:lnTo>
                <a:lnTo>
                  <a:pt x="4859889" y="38100"/>
                </a:lnTo>
                <a:lnTo>
                  <a:pt x="4840839" y="38100"/>
                </a:lnTo>
                <a:lnTo>
                  <a:pt x="4821789" y="19050"/>
                </a:lnTo>
                <a:close/>
              </a:path>
              <a:path w="4860290" h="756920">
                <a:moveTo>
                  <a:pt x="104628" y="19050"/>
                </a:moveTo>
                <a:lnTo>
                  <a:pt x="85578" y="38100"/>
                </a:lnTo>
                <a:lnTo>
                  <a:pt x="104628" y="38100"/>
                </a:lnTo>
                <a:lnTo>
                  <a:pt x="104628" y="19050"/>
                </a:lnTo>
                <a:close/>
              </a:path>
              <a:path w="4860290" h="756920">
                <a:moveTo>
                  <a:pt x="4821789" y="19050"/>
                </a:moveTo>
                <a:lnTo>
                  <a:pt x="104628" y="19050"/>
                </a:lnTo>
                <a:lnTo>
                  <a:pt x="104628" y="38100"/>
                </a:lnTo>
                <a:lnTo>
                  <a:pt x="4821789" y="38100"/>
                </a:lnTo>
                <a:lnTo>
                  <a:pt x="4821789" y="19050"/>
                </a:lnTo>
                <a:close/>
              </a:path>
              <a:path w="4860290" h="756920">
                <a:moveTo>
                  <a:pt x="4859889" y="19050"/>
                </a:moveTo>
                <a:lnTo>
                  <a:pt x="4821789" y="19050"/>
                </a:lnTo>
                <a:lnTo>
                  <a:pt x="4840839" y="38100"/>
                </a:lnTo>
                <a:lnTo>
                  <a:pt x="4859889" y="38100"/>
                </a:lnTo>
                <a:lnTo>
                  <a:pt x="4859889" y="19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38771" y="5091684"/>
            <a:ext cx="3060192" cy="7056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5229" y="5111115"/>
            <a:ext cx="2891155" cy="452120"/>
          </a:xfrm>
          <a:custGeom>
            <a:avLst/>
            <a:gdLst/>
            <a:ahLst/>
            <a:cxnLst/>
            <a:rect l="l" t="t" r="r" b="b"/>
            <a:pathLst>
              <a:path w="2891154" h="452120">
                <a:moveTo>
                  <a:pt x="16498" y="280562"/>
                </a:moveTo>
                <a:lnTo>
                  <a:pt x="9304" y="282956"/>
                </a:lnTo>
                <a:lnTo>
                  <a:pt x="3679" y="288008"/>
                </a:lnTo>
                <a:lnTo>
                  <a:pt x="494" y="294608"/>
                </a:lnTo>
                <a:lnTo>
                  <a:pt x="0" y="301922"/>
                </a:lnTo>
                <a:lnTo>
                  <a:pt x="2446" y="309118"/>
                </a:lnTo>
                <a:lnTo>
                  <a:pt x="85631" y="451612"/>
                </a:lnTo>
                <a:lnTo>
                  <a:pt x="107691" y="413766"/>
                </a:lnTo>
                <a:lnTo>
                  <a:pt x="66581" y="413766"/>
                </a:lnTo>
                <a:lnTo>
                  <a:pt x="66454" y="343154"/>
                </a:lnTo>
                <a:lnTo>
                  <a:pt x="35339" y="289814"/>
                </a:lnTo>
                <a:lnTo>
                  <a:pt x="30360" y="284206"/>
                </a:lnTo>
                <a:lnTo>
                  <a:pt x="23798" y="281051"/>
                </a:lnTo>
                <a:lnTo>
                  <a:pt x="16498" y="280562"/>
                </a:lnTo>
                <a:close/>
              </a:path>
              <a:path w="2891154" h="452120">
                <a:moveTo>
                  <a:pt x="66581" y="343371"/>
                </a:moveTo>
                <a:lnTo>
                  <a:pt x="66581" y="413766"/>
                </a:lnTo>
                <a:lnTo>
                  <a:pt x="104681" y="413766"/>
                </a:lnTo>
                <a:lnTo>
                  <a:pt x="104681" y="404114"/>
                </a:lnTo>
                <a:lnTo>
                  <a:pt x="69121" y="404114"/>
                </a:lnTo>
                <a:lnTo>
                  <a:pt x="85568" y="375919"/>
                </a:lnTo>
                <a:lnTo>
                  <a:pt x="66581" y="343371"/>
                </a:lnTo>
                <a:close/>
              </a:path>
              <a:path w="2891154" h="452120">
                <a:moveTo>
                  <a:pt x="154709" y="280562"/>
                </a:moveTo>
                <a:lnTo>
                  <a:pt x="147433" y="281051"/>
                </a:lnTo>
                <a:lnTo>
                  <a:pt x="140846" y="284206"/>
                </a:lnTo>
                <a:lnTo>
                  <a:pt x="135796" y="289814"/>
                </a:lnTo>
                <a:lnTo>
                  <a:pt x="104681" y="343154"/>
                </a:lnTo>
                <a:lnTo>
                  <a:pt x="104681" y="413766"/>
                </a:lnTo>
                <a:lnTo>
                  <a:pt x="107691" y="413766"/>
                </a:lnTo>
                <a:lnTo>
                  <a:pt x="168689" y="309118"/>
                </a:lnTo>
                <a:lnTo>
                  <a:pt x="171154" y="301922"/>
                </a:lnTo>
                <a:lnTo>
                  <a:pt x="170689" y="294608"/>
                </a:lnTo>
                <a:lnTo>
                  <a:pt x="167511" y="288008"/>
                </a:lnTo>
                <a:lnTo>
                  <a:pt x="161831" y="282956"/>
                </a:lnTo>
                <a:lnTo>
                  <a:pt x="154709" y="280562"/>
                </a:lnTo>
                <a:close/>
              </a:path>
              <a:path w="2891154" h="452120">
                <a:moveTo>
                  <a:pt x="85568" y="375919"/>
                </a:moveTo>
                <a:lnTo>
                  <a:pt x="69121" y="404114"/>
                </a:lnTo>
                <a:lnTo>
                  <a:pt x="102014" y="404114"/>
                </a:lnTo>
                <a:lnTo>
                  <a:pt x="85568" y="375919"/>
                </a:lnTo>
                <a:close/>
              </a:path>
              <a:path w="2891154" h="452120">
                <a:moveTo>
                  <a:pt x="104681" y="343154"/>
                </a:moveTo>
                <a:lnTo>
                  <a:pt x="85568" y="375919"/>
                </a:lnTo>
                <a:lnTo>
                  <a:pt x="102014" y="404114"/>
                </a:lnTo>
                <a:lnTo>
                  <a:pt x="104681" y="404114"/>
                </a:lnTo>
                <a:lnTo>
                  <a:pt x="104681" y="343154"/>
                </a:lnTo>
                <a:close/>
              </a:path>
              <a:path w="2891154" h="452120">
                <a:moveTo>
                  <a:pt x="2871630" y="0"/>
                </a:moveTo>
                <a:lnTo>
                  <a:pt x="85631" y="0"/>
                </a:lnTo>
                <a:lnTo>
                  <a:pt x="78208" y="1512"/>
                </a:lnTo>
                <a:lnTo>
                  <a:pt x="72153" y="5619"/>
                </a:lnTo>
                <a:lnTo>
                  <a:pt x="68075" y="11680"/>
                </a:lnTo>
                <a:lnTo>
                  <a:pt x="66581" y="19050"/>
                </a:lnTo>
                <a:lnTo>
                  <a:pt x="66581" y="343371"/>
                </a:lnTo>
                <a:lnTo>
                  <a:pt x="85568" y="375919"/>
                </a:lnTo>
                <a:lnTo>
                  <a:pt x="104554" y="343371"/>
                </a:lnTo>
                <a:lnTo>
                  <a:pt x="104681" y="38100"/>
                </a:lnTo>
                <a:lnTo>
                  <a:pt x="85631" y="38100"/>
                </a:lnTo>
                <a:lnTo>
                  <a:pt x="104681" y="19050"/>
                </a:lnTo>
                <a:lnTo>
                  <a:pt x="2890680" y="19050"/>
                </a:lnTo>
                <a:lnTo>
                  <a:pt x="2889186" y="11680"/>
                </a:lnTo>
                <a:lnTo>
                  <a:pt x="2885108" y="5619"/>
                </a:lnTo>
                <a:lnTo>
                  <a:pt x="2879054" y="1512"/>
                </a:lnTo>
                <a:lnTo>
                  <a:pt x="2871630" y="0"/>
                </a:lnTo>
                <a:close/>
              </a:path>
              <a:path w="2891154" h="452120">
                <a:moveTo>
                  <a:pt x="2852580" y="19050"/>
                </a:moveTo>
                <a:lnTo>
                  <a:pt x="2852580" y="247650"/>
                </a:lnTo>
                <a:lnTo>
                  <a:pt x="2890680" y="247650"/>
                </a:lnTo>
                <a:lnTo>
                  <a:pt x="2890680" y="38100"/>
                </a:lnTo>
                <a:lnTo>
                  <a:pt x="2871630" y="38100"/>
                </a:lnTo>
                <a:lnTo>
                  <a:pt x="2852580" y="19050"/>
                </a:lnTo>
                <a:close/>
              </a:path>
              <a:path w="2891154" h="452120">
                <a:moveTo>
                  <a:pt x="104681" y="19050"/>
                </a:moveTo>
                <a:lnTo>
                  <a:pt x="85631" y="38100"/>
                </a:lnTo>
                <a:lnTo>
                  <a:pt x="104681" y="38100"/>
                </a:lnTo>
                <a:lnTo>
                  <a:pt x="104681" y="19050"/>
                </a:lnTo>
                <a:close/>
              </a:path>
              <a:path w="2891154" h="452120">
                <a:moveTo>
                  <a:pt x="2852580" y="19050"/>
                </a:moveTo>
                <a:lnTo>
                  <a:pt x="104681" y="19050"/>
                </a:lnTo>
                <a:lnTo>
                  <a:pt x="104681" y="38100"/>
                </a:lnTo>
                <a:lnTo>
                  <a:pt x="2852580" y="38100"/>
                </a:lnTo>
                <a:lnTo>
                  <a:pt x="2852580" y="19050"/>
                </a:lnTo>
                <a:close/>
              </a:path>
              <a:path w="2891154" h="452120">
                <a:moveTo>
                  <a:pt x="2890680" y="19050"/>
                </a:moveTo>
                <a:lnTo>
                  <a:pt x="2852580" y="19050"/>
                </a:lnTo>
                <a:lnTo>
                  <a:pt x="2871630" y="38100"/>
                </a:lnTo>
                <a:lnTo>
                  <a:pt x="2890680" y="38100"/>
                </a:lnTo>
                <a:lnTo>
                  <a:pt x="2890680" y="19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732264" y="1258824"/>
            <a:ext cx="423672" cy="41650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858196" y="1447672"/>
            <a:ext cx="171450" cy="3911600"/>
          </a:xfrm>
          <a:custGeom>
            <a:avLst/>
            <a:gdLst/>
            <a:ahLst/>
            <a:cxnLst/>
            <a:rect l="l" t="t" r="r" b="b"/>
            <a:pathLst>
              <a:path w="171450" h="3911600">
                <a:moveTo>
                  <a:pt x="85796" y="75628"/>
                </a:moveTo>
                <a:lnTo>
                  <a:pt x="66596" y="108380"/>
                </a:lnTo>
                <a:lnTo>
                  <a:pt x="59614" y="3911091"/>
                </a:lnTo>
                <a:lnTo>
                  <a:pt x="97714" y="3911218"/>
                </a:lnTo>
                <a:lnTo>
                  <a:pt x="104697" y="108190"/>
                </a:lnTo>
                <a:lnTo>
                  <a:pt x="85796" y="75628"/>
                </a:lnTo>
                <a:close/>
              </a:path>
              <a:path w="171450" h="3911600">
                <a:moveTo>
                  <a:pt x="107783" y="37718"/>
                </a:moveTo>
                <a:lnTo>
                  <a:pt x="66726" y="37718"/>
                </a:lnTo>
                <a:lnTo>
                  <a:pt x="104826" y="37846"/>
                </a:lnTo>
                <a:lnTo>
                  <a:pt x="104807" y="108380"/>
                </a:lnTo>
                <a:lnTo>
                  <a:pt x="135814" y="161798"/>
                </a:lnTo>
                <a:lnTo>
                  <a:pt x="140846" y="167479"/>
                </a:lnTo>
                <a:lnTo>
                  <a:pt x="147403" y="170672"/>
                </a:lnTo>
                <a:lnTo>
                  <a:pt x="154674" y="171174"/>
                </a:lnTo>
                <a:lnTo>
                  <a:pt x="161849" y="168782"/>
                </a:lnTo>
                <a:lnTo>
                  <a:pt x="167528" y="163732"/>
                </a:lnTo>
                <a:lnTo>
                  <a:pt x="170707" y="157146"/>
                </a:lnTo>
                <a:lnTo>
                  <a:pt x="171172" y="149869"/>
                </a:lnTo>
                <a:lnTo>
                  <a:pt x="168707" y="142748"/>
                </a:lnTo>
                <a:lnTo>
                  <a:pt x="107783" y="37718"/>
                </a:lnTo>
                <a:close/>
              </a:path>
              <a:path w="171450" h="3911600">
                <a:moveTo>
                  <a:pt x="85903" y="0"/>
                </a:moveTo>
                <a:lnTo>
                  <a:pt x="2464" y="142366"/>
                </a:lnTo>
                <a:lnTo>
                  <a:pt x="0" y="149560"/>
                </a:lnTo>
                <a:lnTo>
                  <a:pt x="464" y="156860"/>
                </a:lnTo>
                <a:lnTo>
                  <a:pt x="3643" y="163423"/>
                </a:lnTo>
                <a:lnTo>
                  <a:pt x="9322" y="168401"/>
                </a:lnTo>
                <a:lnTo>
                  <a:pt x="16444" y="170868"/>
                </a:lnTo>
                <a:lnTo>
                  <a:pt x="23721" y="170418"/>
                </a:lnTo>
                <a:lnTo>
                  <a:pt x="30307" y="167276"/>
                </a:lnTo>
                <a:lnTo>
                  <a:pt x="35357" y="161671"/>
                </a:lnTo>
                <a:lnTo>
                  <a:pt x="66596" y="108380"/>
                </a:lnTo>
                <a:lnTo>
                  <a:pt x="66726" y="37718"/>
                </a:lnTo>
                <a:lnTo>
                  <a:pt x="107783" y="37718"/>
                </a:lnTo>
                <a:lnTo>
                  <a:pt x="85903" y="0"/>
                </a:lnTo>
                <a:close/>
              </a:path>
              <a:path w="171450" h="3911600">
                <a:moveTo>
                  <a:pt x="66726" y="37718"/>
                </a:moveTo>
                <a:lnTo>
                  <a:pt x="66596" y="108380"/>
                </a:lnTo>
                <a:lnTo>
                  <a:pt x="85796" y="75628"/>
                </a:lnTo>
                <a:lnTo>
                  <a:pt x="69393" y="47371"/>
                </a:lnTo>
                <a:lnTo>
                  <a:pt x="104809" y="47371"/>
                </a:lnTo>
                <a:lnTo>
                  <a:pt x="104826" y="37846"/>
                </a:lnTo>
                <a:lnTo>
                  <a:pt x="66726" y="37718"/>
                </a:lnTo>
                <a:close/>
              </a:path>
              <a:path w="171450" h="3911600">
                <a:moveTo>
                  <a:pt x="104809" y="47371"/>
                </a:moveTo>
                <a:lnTo>
                  <a:pt x="69393" y="47371"/>
                </a:lnTo>
                <a:lnTo>
                  <a:pt x="102286" y="47498"/>
                </a:lnTo>
                <a:lnTo>
                  <a:pt x="85796" y="75628"/>
                </a:lnTo>
                <a:lnTo>
                  <a:pt x="104697" y="108190"/>
                </a:lnTo>
                <a:lnTo>
                  <a:pt x="104809" y="47371"/>
                </a:lnTo>
                <a:close/>
              </a:path>
              <a:path w="171450" h="3911600">
                <a:moveTo>
                  <a:pt x="69393" y="47371"/>
                </a:moveTo>
                <a:lnTo>
                  <a:pt x="85796" y="75628"/>
                </a:lnTo>
                <a:lnTo>
                  <a:pt x="102286" y="47498"/>
                </a:lnTo>
                <a:lnTo>
                  <a:pt x="69393" y="4737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0219" y="1042161"/>
            <a:ext cx="3077210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</a:t>
            </a:r>
            <a:r>
              <a:rPr dirty="0" sz="2800" spc="-8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tĩnh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 tuyệt</a:t>
            </a:r>
            <a:r>
              <a:rPr dirty="0" sz="2800" spc="-6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 tương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vị cố</a:t>
            </a:r>
            <a:r>
              <a:rPr dirty="0" sz="2800" spc="-9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667635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Đ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ỊNH VỊ </a:t>
            </a:r>
            <a:r>
              <a:rPr dirty="0" sz="1600" spc="-50">
                <a:solidFill>
                  <a:srgbClr val="888888"/>
                </a:solidFill>
                <a:latin typeface="Segoe UI"/>
                <a:cs typeface="Segoe UI"/>
              </a:rPr>
              <a:t>VÀ </a:t>
            </a:r>
            <a:r>
              <a:rPr dirty="0" sz="2000" spc="-1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HIẾT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KẾ </a:t>
            </a:r>
            <a:r>
              <a:rPr dirty="0" sz="1600" spc="20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MENU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5" y="4174235"/>
            <a:ext cx="1039368" cy="1121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680" y="4302252"/>
            <a:ext cx="1306068" cy="908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0244" y="4174235"/>
            <a:ext cx="800100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6839" y="4302252"/>
            <a:ext cx="943356" cy="908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26692" y="4174235"/>
            <a:ext cx="804671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66900" y="4174235"/>
            <a:ext cx="1235964" cy="1121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99360" y="4302252"/>
            <a:ext cx="1676400" cy="908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72255" y="4174235"/>
            <a:ext cx="801624" cy="1121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0376" y="4302252"/>
            <a:ext cx="1022603" cy="908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89476" y="4174235"/>
            <a:ext cx="803148" cy="11216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89120" y="4302252"/>
            <a:ext cx="1764792" cy="908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50408" y="4174235"/>
            <a:ext cx="804672" cy="11216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4380" y="3909059"/>
            <a:ext cx="659892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8888" y="3909059"/>
            <a:ext cx="507492" cy="6797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47572" y="3986784"/>
            <a:ext cx="1025652" cy="5516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04416" y="3909059"/>
            <a:ext cx="486156" cy="6797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1764" y="3986784"/>
            <a:ext cx="466344" cy="55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19300" y="3909059"/>
            <a:ext cx="609600" cy="6797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23516" y="3909059"/>
            <a:ext cx="490728" cy="6797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53364" y="4001389"/>
            <a:ext cx="5525135" cy="938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ts val="2705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dirty="0" sz="1900" spc="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625"/>
              </a:lnSpc>
            </a:pPr>
            <a:r>
              <a:rPr dirty="0" sz="4000" b="1">
                <a:solidFill>
                  <a:srgbClr val="FFFFFF"/>
                </a:solidFill>
                <a:latin typeface="Segoe UI"/>
                <a:cs typeface="Segoe UI"/>
              </a:rPr>
              <a:t>Đ</a:t>
            </a:r>
            <a:r>
              <a:rPr dirty="0" sz="3200" b="1">
                <a:solidFill>
                  <a:srgbClr val="FFFFFF"/>
                </a:solidFill>
                <a:latin typeface="Segoe UI"/>
                <a:cs typeface="Segoe UI"/>
              </a:rPr>
              <a:t>ỊNH VỊ </a:t>
            </a:r>
            <a:r>
              <a:rPr dirty="0" sz="4000" spc="-5" b="1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dirty="0" sz="3200" b="1">
                <a:solidFill>
                  <a:srgbClr val="FFFFFF"/>
                </a:solidFill>
                <a:latin typeface="Segoe UI"/>
                <a:cs typeface="Segoe UI"/>
              </a:rPr>
              <a:t>THIẾT KẾ</a:t>
            </a:r>
            <a:r>
              <a:rPr dirty="0" sz="3200" spc="76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Segoe UI"/>
                <a:cs typeface="Segoe UI"/>
              </a:rPr>
              <a:t>MENU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57734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9472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0452" y="1778507"/>
            <a:ext cx="1121663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0700" y="1635251"/>
            <a:ext cx="88391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13204" y="1778507"/>
            <a:ext cx="1933956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85744" y="1635251"/>
            <a:ext cx="882396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512820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HIẾT KẾ</a:t>
            </a:r>
            <a:r>
              <a:rPr dirty="0" sz="3500" spc="425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MENU</a:t>
            </a:r>
            <a:endParaRPr sz="3500"/>
          </a:p>
        </p:txBody>
      </p:sp>
      <p:sp>
        <p:nvSpPr>
          <p:cNvPr id="10" name="object 10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971825"/>
            <a:ext cx="7086600" cy="34653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49223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</a:t>
            </a:r>
            <a:r>
              <a:rPr dirty="0" spc="335"/>
              <a:t> </a:t>
            </a:r>
            <a:r>
              <a:rPr dirty="0"/>
              <a:t>MENU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438099" y="940689"/>
            <a:ext cx="8949055" cy="175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Menu đứng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ngang được thiết kế nhờ sự kết hợp</a:t>
            </a:r>
            <a:r>
              <a:rPr dirty="0" sz="2800" spc="1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bởi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Danh sách không </a:t>
            </a:r>
            <a:r>
              <a:rPr dirty="0" sz="2400">
                <a:latin typeface="Segoe UI"/>
                <a:cs typeface="Segoe UI"/>
              </a:rPr>
              <a:t>thứ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tự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Liên</a:t>
            </a:r>
            <a:r>
              <a:rPr dirty="0" sz="2400" spc="-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kết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3200" y="2283828"/>
            <a:ext cx="8153400" cy="39870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19400" y="3124174"/>
            <a:ext cx="2903855" cy="646430"/>
          </a:xfrm>
          <a:custGeom>
            <a:avLst/>
            <a:gdLst/>
            <a:ahLst/>
            <a:cxnLst/>
            <a:rect l="l" t="t" r="r" b="b"/>
            <a:pathLst>
              <a:path w="2903854" h="646429">
                <a:moveTo>
                  <a:pt x="0" y="646328"/>
                </a:moveTo>
                <a:lnTo>
                  <a:pt x="2903347" y="646328"/>
                </a:lnTo>
                <a:lnTo>
                  <a:pt x="2903347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33472" y="3012948"/>
            <a:ext cx="1924812" cy="1014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54779" y="3012948"/>
            <a:ext cx="1973579" cy="1014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24855" y="3012948"/>
            <a:ext cx="729996" cy="1014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57322" y="3287648"/>
            <a:ext cx="1129665" cy="332740"/>
          </a:xfrm>
          <a:custGeom>
            <a:avLst/>
            <a:gdLst/>
            <a:ahLst/>
            <a:cxnLst/>
            <a:rect l="l" t="t" r="r" b="b"/>
            <a:pathLst>
              <a:path w="1129664" h="332739">
                <a:moveTo>
                  <a:pt x="471804" y="84836"/>
                </a:moveTo>
                <a:lnTo>
                  <a:pt x="428831" y="93202"/>
                </a:lnTo>
                <a:lnTo>
                  <a:pt x="393953" y="118237"/>
                </a:lnTo>
                <a:lnTo>
                  <a:pt x="370808" y="157972"/>
                </a:lnTo>
                <a:lnTo>
                  <a:pt x="363092" y="210565"/>
                </a:lnTo>
                <a:lnTo>
                  <a:pt x="364567" y="234166"/>
                </a:lnTo>
                <a:lnTo>
                  <a:pt x="376326" y="274984"/>
                </a:lnTo>
                <a:lnTo>
                  <a:pt x="403449" y="309895"/>
                </a:lnTo>
                <a:lnTo>
                  <a:pt x="449220" y="330088"/>
                </a:lnTo>
                <a:lnTo>
                  <a:pt x="478154" y="332613"/>
                </a:lnTo>
                <a:lnTo>
                  <a:pt x="496851" y="331493"/>
                </a:lnTo>
                <a:lnTo>
                  <a:pt x="543178" y="314705"/>
                </a:lnTo>
                <a:lnTo>
                  <a:pt x="569880" y="285750"/>
                </a:lnTo>
                <a:lnTo>
                  <a:pt x="478789" y="285750"/>
                </a:lnTo>
                <a:lnTo>
                  <a:pt x="468383" y="284775"/>
                </a:lnTo>
                <a:lnTo>
                  <a:pt x="436215" y="261683"/>
                </a:lnTo>
                <a:lnTo>
                  <a:pt x="427481" y="226822"/>
                </a:lnTo>
                <a:lnTo>
                  <a:pt x="584580" y="226822"/>
                </a:lnTo>
                <a:lnTo>
                  <a:pt x="583249" y="193073"/>
                </a:lnTo>
                <a:lnTo>
                  <a:pt x="582406" y="188467"/>
                </a:lnTo>
                <a:lnTo>
                  <a:pt x="428498" y="188467"/>
                </a:lnTo>
                <a:lnTo>
                  <a:pt x="429258" y="176277"/>
                </a:lnTo>
                <a:lnTo>
                  <a:pt x="448825" y="141253"/>
                </a:lnTo>
                <a:lnTo>
                  <a:pt x="475614" y="132841"/>
                </a:lnTo>
                <a:lnTo>
                  <a:pt x="564124" y="132841"/>
                </a:lnTo>
                <a:lnTo>
                  <a:pt x="555370" y="119761"/>
                </a:lnTo>
                <a:lnTo>
                  <a:pt x="538652" y="104499"/>
                </a:lnTo>
                <a:lnTo>
                  <a:pt x="519160" y="93583"/>
                </a:lnTo>
                <a:lnTo>
                  <a:pt x="496881" y="87024"/>
                </a:lnTo>
                <a:lnTo>
                  <a:pt x="471804" y="84836"/>
                </a:lnTo>
                <a:close/>
              </a:path>
              <a:path w="1129664" h="332739">
                <a:moveTo>
                  <a:pt x="518667" y="251840"/>
                </a:moveTo>
                <a:lnTo>
                  <a:pt x="492315" y="283749"/>
                </a:lnTo>
                <a:lnTo>
                  <a:pt x="478789" y="285750"/>
                </a:lnTo>
                <a:lnTo>
                  <a:pt x="569880" y="285750"/>
                </a:lnTo>
                <a:lnTo>
                  <a:pt x="574343" y="278451"/>
                </a:lnTo>
                <a:lnTo>
                  <a:pt x="581278" y="262254"/>
                </a:lnTo>
                <a:lnTo>
                  <a:pt x="518667" y="251840"/>
                </a:lnTo>
                <a:close/>
              </a:path>
              <a:path w="1129664" h="332739">
                <a:moveTo>
                  <a:pt x="564124" y="132841"/>
                </a:moveTo>
                <a:lnTo>
                  <a:pt x="475614" y="132841"/>
                </a:lnTo>
                <a:lnTo>
                  <a:pt x="484876" y="133725"/>
                </a:lnTo>
                <a:lnTo>
                  <a:pt x="493410" y="136382"/>
                </a:lnTo>
                <a:lnTo>
                  <a:pt x="521184" y="175658"/>
                </a:lnTo>
                <a:lnTo>
                  <a:pt x="522350" y="188467"/>
                </a:lnTo>
                <a:lnTo>
                  <a:pt x="582406" y="188467"/>
                </a:lnTo>
                <a:lnTo>
                  <a:pt x="577929" y="164004"/>
                </a:lnTo>
                <a:lnTo>
                  <a:pt x="568632" y="139578"/>
                </a:lnTo>
                <a:lnTo>
                  <a:pt x="564124" y="132841"/>
                </a:lnTo>
                <a:close/>
              </a:path>
              <a:path w="1129664" h="332739">
                <a:moveTo>
                  <a:pt x="976249" y="90170"/>
                </a:moveTo>
                <a:lnTo>
                  <a:pt x="913511" y="90170"/>
                </a:lnTo>
                <a:lnTo>
                  <a:pt x="913511" y="240156"/>
                </a:lnTo>
                <a:lnTo>
                  <a:pt x="918279" y="282305"/>
                </a:lnTo>
                <a:lnTo>
                  <a:pt x="940593" y="316362"/>
                </a:lnTo>
                <a:lnTo>
                  <a:pt x="980652" y="331968"/>
                </a:lnTo>
                <a:lnTo>
                  <a:pt x="992251" y="332613"/>
                </a:lnTo>
                <a:lnTo>
                  <a:pt x="1003823" y="331924"/>
                </a:lnTo>
                <a:lnTo>
                  <a:pt x="1046878" y="315741"/>
                </a:lnTo>
                <a:lnTo>
                  <a:pt x="1070864" y="291846"/>
                </a:lnTo>
                <a:lnTo>
                  <a:pt x="1129156" y="291846"/>
                </a:lnTo>
                <a:lnTo>
                  <a:pt x="1129156" y="284861"/>
                </a:lnTo>
                <a:lnTo>
                  <a:pt x="1006093" y="284861"/>
                </a:lnTo>
                <a:lnTo>
                  <a:pt x="998347" y="282701"/>
                </a:lnTo>
                <a:lnTo>
                  <a:pt x="992251" y="278256"/>
                </a:lnTo>
                <a:lnTo>
                  <a:pt x="986154" y="273938"/>
                </a:lnTo>
                <a:lnTo>
                  <a:pt x="981963" y="267970"/>
                </a:lnTo>
                <a:lnTo>
                  <a:pt x="976463" y="221740"/>
                </a:lnTo>
                <a:lnTo>
                  <a:pt x="976249" y="199136"/>
                </a:lnTo>
                <a:lnTo>
                  <a:pt x="976249" y="90170"/>
                </a:lnTo>
                <a:close/>
              </a:path>
              <a:path w="1129664" h="332739">
                <a:moveTo>
                  <a:pt x="1129156" y="291846"/>
                </a:moveTo>
                <a:lnTo>
                  <a:pt x="1070864" y="291846"/>
                </a:lnTo>
                <a:lnTo>
                  <a:pt x="1070864" y="327278"/>
                </a:lnTo>
                <a:lnTo>
                  <a:pt x="1129156" y="327278"/>
                </a:lnTo>
                <a:lnTo>
                  <a:pt x="1129156" y="291846"/>
                </a:lnTo>
                <a:close/>
              </a:path>
              <a:path w="1129664" h="332739">
                <a:moveTo>
                  <a:pt x="1129156" y="90170"/>
                </a:moveTo>
                <a:lnTo>
                  <a:pt x="1066418" y="90170"/>
                </a:lnTo>
                <a:lnTo>
                  <a:pt x="1066308" y="199136"/>
                </a:lnTo>
                <a:lnTo>
                  <a:pt x="1066131" y="213318"/>
                </a:lnTo>
                <a:lnTo>
                  <a:pt x="1061719" y="254126"/>
                </a:lnTo>
                <a:lnTo>
                  <a:pt x="1030763" y="282670"/>
                </a:lnTo>
                <a:lnTo>
                  <a:pt x="1015491" y="284861"/>
                </a:lnTo>
                <a:lnTo>
                  <a:pt x="1129156" y="284861"/>
                </a:lnTo>
                <a:lnTo>
                  <a:pt x="1129156" y="90170"/>
                </a:lnTo>
                <a:close/>
              </a:path>
              <a:path w="1129664" h="332739">
                <a:moveTo>
                  <a:pt x="693801" y="90170"/>
                </a:moveTo>
                <a:lnTo>
                  <a:pt x="635507" y="90170"/>
                </a:lnTo>
                <a:lnTo>
                  <a:pt x="635507" y="327278"/>
                </a:lnTo>
                <a:lnTo>
                  <a:pt x="698245" y="327278"/>
                </a:lnTo>
                <a:lnTo>
                  <a:pt x="698245" y="219837"/>
                </a:lnTo>
                <a:lnTo>
                  <a:pt x="698535" y="201574"/>
                </a:lnTo>
                <a:lnTo>
                  <a:pt x="705955" y="158430"/>
                </a:lnTo>
                <a:lnTo>
                  <a:pt x="742084" y="133391"/>
                </a:lnTo>
                <a:lnTo>
                  <a:pt x="750062" y="132841"/>
                </a:lnTo>
                <a:lnTo>
                  <a:pt x="846700" y="132841"/>
                </a:lnTo>
                <a:lnTo>
                  <a:pt x="846058" y="130577"/>
                </a:lnTo>
                <a:lnTo>
                  <a:pt x="843818" y="124967"/>
                </a:lnTo>
                <a:lnTo>
                  <a:pt x="693801" y="124967"/>
                </a:lnTo>
                <a:lnTo>
                  <a:pt x="693801" y="90170"/>
                </a:lnTo>
                <a:close/>
              </a:path>
              <a:path w="1129664" h="332739">
                <a:moveTo>
                  <a:pt x="846700" y="132841"/>
                </a:moveTo>
                <a:lnTo>
                  <a:pt x="758443" y="132841"/>
                </a:lnTo>
                <a:lnTo>
                  <a:pt x="765810" y="134874"/>
                </a:lnTo>
                <a:lnTo>
                  <a:pt x="771778" y="139064"/>
                </a:lnTo>
                <a:lnTo>
                  <a:pt x="787892" y="174656"/>
                </a:lnTo>
                <a:lnTo>
                  <a:pt x="788924" y="327278"/>
                </a:lnTo>
                <a:lnTo>
                  <a:pt x="851535" y="327278"/>
                </a:lnTo>
                <a:lnTo>
                  <a:pt x="851442" y="174384"/>
                </a:lnTo>
                <a:lnTo>
                  <a:pt x="848105" y="137795"/>
                </a:lnTo>
                <a:lnTo>
                  <a:pt x="846700" y="132841"/>
                </a:lnTo>
                <a:close/>
              </a:path>
              <a:path w="1129664" h="332739">
                <a:moveTo>
                  <a:pt x="771905" y="84836"/>
                </a:moveTo>
                <a:lnTo>
                  <a:pt x="749379" y="87338"/>
                </a:lnTo>
                <a:lnTo>
                  <a:pt x="728852" y="94853"/>
                </a:lnTo>
                <a:lnTo>
                  <a:pt x="710326" y="107392"/>
                </a:lnTo>
                <a:lnTo>
                  <a:pt x="693801" y="124967"/>
                </a:lnTo>
                <a:lnTo>
                  <a:pt x="843818" y="124967"/>
                </a:lnTo>
                <a:lnTo>
                  <a:pt x="817929" y="96305"/>
                </a:lnTo>
                <a:lnTo>
                  <a:pt x="771905" y="84836"/>
                </a:lnTo>
                <a:close/>
              </a:path>
              <a:path w="1129664" h="332739">
                <a:moveTo>
                  <a:pt x="98932" y="0"/>
                </a:moveTo>
                <a:lnTo>
                  <a:pt x="0" y="0"/>
                </a:lnTo>
                <a:lnTo>
                  <a:pt x="0" y="327278"/>
                </a:lnTo>
                <a:lnTo>
                  <a:pt x="61340" y="327278"/>
                </a:lnTo>
                <a:lnTo>
                  <a:pt x="61340" y="69596"/>
                </a:lnTo>
                <a:lnTo>
                  <a:pt x="117420" y="69596"/>
                </a:lnTo>
                <a:lnTo>
                  <a:pt x="98932" y="0"/>
                </a:lnTo>
                <a:close/>
              </a:path>
              <a:path w="1129664" h="332739">
                <a:moveTo>
                  <a:pt x="117420" y="69596"/>
                </a:moveTo>
                <a:lnTo>
                  <a:pt x="61340" y="69596"/>
                </a:lnTo>
                <a:lnTo>
                  <a:pt x="126110" y="327278"/>
                </a:lnTo>
                <a:lnTo>
                  <a:pt x="189737" y="327278"/>
                </a:lnTo>
                <a:lnTo>
                  <a:pt x="215984" y="223265"/>
                </a:lnTo>
                <a:lnTo>
                  <a:pt x="158241" y="223265"/>
                </a:lnTo>
                <a:lnTo>
                  <a:pt x="117420" y="69596"/>
                </a:lnTo>
                <a:close/>
              </a:path>
              <a:path w="1129664" h="332739">
                <a:moveTo>
                  <a:pt x="316102" y="69596"/>
                </a:moveTo>
                <a:lnTo>
                  <a:pt x="254761" y="69596"/>
                </a:lnTo>
                <a:lnTo>
                  <a:pt x="254761" y="327278"/>
                </a:lnTo>
                <a:lnTo>
                  <a:pt x="316102" y="327278"/>
                </a:lnTo>
                <a:lnTo>
                  <a:pt x="316102" y="69596"/>
                </a:lnTo>
                <a:close/>
              </a:path>
              <a:path w="1129664" h="332739">
                <a:moveTo>
                  <a:pt x="316102" y="0"/>
                </a:moveTo>
                <a:lnTo>
                  <a:pt x="217042" y="0"/>
                </a:lnTo>
                <a:lnTo>
                  <a:pt x="158241" y="223265"/>
                </a:lnTo>
                <a:lnTo>
                  <a:pt x="215984" y="223265"/>
                </a:lnTo>
                <a:lnTo>
                  <a:pt x="254761" y="69596"/>
                </a:lnTo>
                <a:lnTo>
                  <a:pt x="316102" y="69596"/>
                </a:lnTo>
                <a:lnTo>
                  <a:pt x="316102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85820" y="3420490"/>
            <a:ext cx="93980" cy="55880"/>
          </a:xfrm>
          <a:custGeom>
            <a:avLst/>
            <a:gdLst/>
            <a:ahLst/>
            <a:cxnLst/>
            <a:rect l="l" t="t" r="r" b="b"/>
            <a:pathLst>
              <a:path w="93979" h="55879">
                <a:moveTo>
                  <a:pt x="47116" y="0"/>
                </a:moveTo>
                <a:lnTo>
                  <a:pt x="7375" y="23104"/>
                </a:lnTo>
                <a:lnTo>
                  <a:pt x="0" y="55625"/>
                </a:lnTo>
                <a:lnTo>
                  <a:pt x="93852" y="55625"/>
                </a:lnTo>
                <a:lnTo>
                  <a:pt x="79755" y="14224"/>
                </a:lnTo>
                <a:lnTo>
                  <a:pt x="4711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70833" y="3377819"/>
            <a:ext cx="215900" cy="242570"/>
          </a:xfrm>
          <a:custGeom>
            <a:avLst/>
            <a:gdLst/>
            <a:ahLst/>
            <a:cxnLst/>
            <a:rect l="l" t="t" r="r" b="b"/>
            <a:pathLst>
              <a:path w="215900" h="242570">
                <a:moveTo>
                  <a:pt x="0" y="0"/>
                </a:moveTo>
                <a:lnTo>
                  <a:pt x="62737" y="0"/>
                </a:lnTo>
                <a:lnTo>
                  <a:pt x="62737" y="108965"/>
                </a:lnTo>
                <a:lnTo>
                  <a:pt x="62952" y="131570"/>
                </a:lnTo>
                <a:lnTo>
                  <a:pt x="66166" y="170306"/>
                </a:lnTo>
                <a:lnTo>
                  <a:pt x="78739" y="188086"/>
                </a:lnTo>
                <a:lnTo>
                  <a:pt x="84836" y="192531"/>
                </a:lnTo>
                <a:lnTo>
                  <a:pt x="92582" y="194690"/>
                </a:lnTo>
                <a:lnTo>
                  <a:pt x="101980" y="194690"/>
                </a:lnTo>
                <a:lnTo>
                  <a:pt x="141509" y="175990"/>
                </a:lnTo>
                <a:lnTo>
                  <a:pt x="152620" y="123148"/>
                </a:lnTo>
                <a:lnTo>
                  <a:pt x="152907" y="100075"/>
                </a:lnTo>
                <a:lnTo>
                  <a:pt x="152907" y="0"/>
                </a:lnTo>
                <a:lnTo>
                  <a:pt x="215645" y="0"/>
                </a:lnTo>
                <a:lnTo>
                  <a:pt x="215645" y="237108"/>
                </a:lnTo>
                <a:lnTo>
                  <a:pt x="157352" y="237108"/>
                </a:lnTo>
                <a:lnTo>
                  <a:pt x="157352" y="201675"/>
                </a:lnTo>
                <a:lnTo>
                  <a:pt x="150373" y="210625"/>
                </a:lnTo>
                <a:lnTo>
                  <a:pt x="112601" y="236281"/>
                </a:lnTo>
                <a:lnTo>
                  <a:pt x="78739" y="242442"/>
                </a:lnTo>
                <a:lnTo>
                  <a:pt x="67141" y="241798"/>
                </a:lnTo>
                <a:lnTo>
                  <a:pt x="27082" y="226192"/>
                </a:lnTo>
                <a:lnTo>
                  <a:pt x="4768" y="192135"/>
                </a:lnTo>
                <a:lnTo>
                  <a:pt x="0" y="14998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92829" y="3372484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70">
                <a:moveTo>
                  <a:pt x="136398" y="0"/>
                </a:moveTo>
                <a:lnTo>
                  <a:pt x="174371" y="7492"/>
                </a:lnTo>
                <a:lnTo>
                  <a:pt x="204454" y="32545"/>
                </a:lnTo>
                <a:lnTo>
                  <a:pt x="215169" y="70850"/>
                </a:lnTo>
                <a:lnTo>
                  <a:pt x="216027" y="95123"/>
                </a:lnTo>
                <a:lnTo>
                  <a:pt x="216027" y="242442"/>
                </a:lnTo>
                <a:lnTo>
                  <a:pt x="153416" y="242442"/>
                </a:lnTo>
                <a:lnTo>
                  <a:pt x="153416" y="121412"/>
                </a:lnTo>
                <a:lnTo>
                  <a:pt x="153156" y="103937"/>
                </a:lnTo>
                <a:lnTo>
                  <a:pt x="146685" y="64262"/>
                </a:lnTo>
                <a:lnTo>
                  <a:pt x="136271" y="54228"/>
                </a:lnTo>
                <a:lnTo>
                  <a:pt x="130302" y="50037"/>
                </a:lnTo>
                <a:lnTo>
                  <a:pt x="122936" y="48005"/>
                </a:lnTo>
                <a:lnTo>
                  <a:pt x="114554" y="48005"/>
                </a:lnTo>
                <a:lnTo>
                  <a:pt x="74342" y="67294"/>
                </a:lnTo>
                <a:lnTo>
                  <a:pt x="63027" y="116738"/>
                </a:lnTo>
                <a:lnTo>
                  <a:pt x="62737" y="135000"/>
                </a:lnTo>
                <a:lnTo>
                  <a:pt x="62737" y="242442"/>
                </a:lnTo>
                <a:lnTo>
                  <a:pt x="0" y="242442"/>
                </a:lnTo>
                <a:lnTo>
                  <a:pt x="0" y="5334"/>
                </a:lnTo>
                <a:lnTo>
                  <a:pt x="58293" y="5334"/>
                </a:lnTo>
                <a:lnTo>
                  <a:pt x="58293" y="40131"/>
                </a:lnTo>
                <a:lnTo>
                  <a:pt x="74818" y="22556"/>
                </a:lnTo>
                <a:lnTo>
                  <a:pt x="93345" y="10017"/>
                </a:lnTo>
                <a:lnTo>
                  <a:pt x="113871" y="2502"/>
                </a:lnTo>
                <a:lnTo>
                  <a:pt x="13639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20415" y="3372484"/>
            <a:ext cx="221615" cy="248285"/>
          </a:xfrm>
          <a:custGeom>
            <a:avLst/>
            <a:gdLst/>
            <a:ahLst/>
            <a:cxnLst/>
            <a:rect l="l" t="t" r="r" b="b"/>
            <a:pathLst>
              <a:path w="221614" h="248285">
                <a:moveTo>
                  <a:pt x="108712" y="0"/>
                </a:moveTo>
                <a:lnTo>
                  <a:pt x="156067" y="8747"/>
                </a:lnTo>
                <a:lnTo>
                  <a:pt x="192277" y="34925"/>
                </a:lnTo>
                <a:lnTo>
                  <a:pt x="214836" y="79168"/>
                </a:lnTo>
                <a:lnTo>
                  <a:pt x="221487" y="141986"/>
                </a:lnTo>
                <a:lnTo>
                  <a:pt x="64388" y="141986"/>
                </a:lnTo>
                <a:lnTo>
                  <a:pt x="65553" y="155130"/>
                </a:lnTo>
                <a:lnTo>
                  <a:pt x="87193" y="192180"/>
                </a:lnTo>
                <a:lnTo>
                  <a:pt x="115697" y="200913"/>
                </a:lnTo>
                <a:lnTo>
                  <a:pt x="122745" y="200413"/>
                </a:lnTo>
                <a:lnTo>
                  <a:pt x="152767" y="175339"/>
                </a:lnTo>
                <a:lnTo>
                  <a:pt x="155575" y="167004"/>
                </a:lnTo>
                <a:lnTo>
                  <a:pt x="218186" y="177418"/>
                </a:lnTo>
                <a:lnTo>
                  <a:pt x="192236" y="219817"/>
                </a:lnTo>
                <a:lnTo>
                  <a:pt x="150812" y="243300"/>
                </a:lnTo>
                <a:lnTo>
                  <a:pt x="115062" y="247776"/>
                </a:lnTo>
                <a:lnTo>
                  <a:pt x="86127" y="245252"/>
                </a:lnTo>
                <a:lnTo>
                  <a:pt x="40356" y="225059"/>
                </a:lnTo>
                <a:lnTo>
                  <a:pt x="13233" y="190148"/>
                </a:lnTo>
                <a:lnTo>
                  <a:pt x="1474" y="149330"/>
                </a:lnTo>
                <a:lnTo>
                  <a:pt x="0" y="125729"/>
                </a:lnTo>
                <a:lnTo>
                  <a:pt x="1928" y="97819"/>
                </a:lnTo>
                <a:lnTo>
                  <a:pt x="17359" y="51667"/>
                </a:lnTo>
                <a:lnTo>
                  <a:pt x="47293" y="18805"/>
                </a:lnTo>
                <a:lnTo>
                  <a:pt x="86207" y="2093"/>
                </a:lnTo>
                <a:lnTo>
                  <a:pt x="10871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57322" y="3287648"/>
            <a:ext cx="316230" cy="327660"/>
          </a:xfrm>
          <a:custGeom>
            <a:avLst/>
            <a:gdLst/>
            <a:ahLst/>
            <a:cxnLst/>
            <a:rect l="l" t="t" r="r" b="b"/>
            <a:pathLst>
              <a:path w="316229" h="327660">
                <a:moveTo>
                  <a:pt x="0" y="0"/>
                </a:moveTo>
                <a:lnTo>
                  <a:pt x="98932" y="0"/>
                </a:lnTo>
                <a:lnTo>
                  <a:pt x="158241" y="223265"/>
                </a:lnTo>
                <a:lnTo>
                  <a:pt x="217042" y="0"/>
                </a:lnTo>
                <a:lnTo>
                  <a:pt x="316102" y="0"/>
                </a:lnTo>
                <a:lnTo>
                  <a:pt x="316102" y="327278"/>
                </a:lnTo>
                <a:lnTo>
                  <a:pt x="254761" y="327278"/>
                </a:lnTo>
                <a:lnTo>
                  <a:pt x="254761" y="69596"/>
                </a:lnTo>
                <a:lnTo>
                  <a:pt x="189737" y="327278"/>
                </a:lnTo>
                <a:lnTo>
                  <a:pt x="126110" y="327278"/>
                </a:lnTo>
                <a:lnTo>
                  <a:pt x="61340" y="69596"/>
                </a:lnTo>
                <a:lnTo>
                  <a:pt x="61340" y="327278"/>
                </a:lnTo>
                <a:lnTo>
                  <a:pt x="0" y="3272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72534" y="3366389"/>
            <a:ext cx="1321054" cy="350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76600" y="3954246"/>
            <a:ext cx="2339340" cy="646430"/>
          </a:xfrm>
          <a:custGeom>
            <a:avLst/>
            <a:gdLst/>
            <a:ahLst/>
            <a:cxnLst/>
            <a:rect l="l" t="t" r="r" b="b"/>
            <a:pathLst>
              <a:path w="2339340" h="646429">
                <a:moveTo>
                  <a:pt x="0" y="646328"/>
                </a:moveTo>
                <a:lnTo>
                  <a:pt x="2339086" y="646328"/>
                </a:lnTo>
                <a:lnTo>
                  <a:pt x="233908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87623" y="3843528"/>
            <a:ext cx="2737104" cy="1014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21223" y="3843528"/>
            <a:ext cx="729996" cy="1014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05123" y="4111497"/>
            <a:ext cx="2083054" cy="3449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57800" y="5323751"/>
            <a:ext cx="2700020" cy="646430"/>
          </a:xfrm>
          <a:custGeom>
            <a:avLst/>
            <a:gdLst/>
            <a:ahLst/>
            <a:cxnLst/>
            <a:rect l="l" t="t" r="r" b="b"/>
            <a:pathLst>
              <a:path w="2700020" h="646429">
                <a:moveTo>
                  <a:pt x="0" y="646328"/>
                </a:moveTo>
                <a:lnTo>
                  <a:pt x="2699766" y="646328"/>
                </a:lnTo>
                <a:lnTo>
                  <a:pt x="269976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71871" y="5212079"/>
            <a:ext cx="1924812" cy="1014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179" y="5212079"/>
            <a:ext cx="1770887" cy="1014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60564" y="5212079"/>
            <a:ext cx="729996" cy="10149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5595" y="5487161"/>
            <a:ext cx="1129665" cy="332740"/>
          </a:xfrm>
          <a:custGeom>
            <a:avLst/>
            <a:gdLst/>
            <a:ahLst/>
            <a:cxnLst/>
            <a:rect l="l" t="t" r="r" b="b"/>
            <a:pathLst>
              <a:path w="1129665" h="332739">
                <a:moveTo>
                  <a:pt x="471804" y="84835"/>
                </a:moveTo>
                <a:lnTo>
                  <a:pt x="428783" y="93203"/>
                </a:lnTo>
                <a:lnTo>
                  <a:pt x="393953" y="118249"/>
                </a:lnTo>
                <a:lnTo>
                  <a:pt x="370808" y="158014"/>
                </a:lnTo>
                <a:lnTo>
                  <a:pt x="363092" y="210553"/>
                </a:lnTo>
                <a:lnTo>
                  <a:pt x="364567" y="234163"/>
                </a:lnTo>
                <a:lnTo>
                  <a:pt x="376326" y="275020"/>
                </a:lnTo>
                <a:lnTo>
                  <a:pt x="403393" y="309943"/>
                </a:lnTo>
                <a:lnTo>
                  <a:pt x="449149" y="330150"/>
                </a:lnTo>
                <a:lnTo>
                  <a:pt x="478027" y="332676"/>
                </a:lnTo>
                <a:lnTo>
                  <a:pt x="496744" y="331552"/>
                </a:lnTo>
                <a:lnTo>
                  <a:pt x="543178" y="314706"/>
                </a:lnTo>
                <a:lnTo>
                  <a:pt x="569822" y="285788"/>
                </a:lnTo>
                <a:lnTo>
                  <a:pt x="478789" y="285788"/>
                </a:lnTo>
                <a:lnTo>
                  <a:pt x="468383" y="284818"/>
                </a:lnTo>
                <a:lnTo>
                  <a:pt x="436213" y="261744"/>
                </a:lnTo>
                <a:lnTo>
                  <a:pt x="427354" y="226860"/>
                </a:lnTo>
                <a:lnTo>
                  <a:pt x="584580" y="226860"/>
                </a:lnTo>
                <a:lnTo>
                  <a:pt x="583249" y="193124"/>
                </a:lnTo>
                <a:lnTo>
                  <a:pt x="582395" y="188455"/>
                </a:lnTo>
                <a:lnTo>
                  <a:pt x="428497" y="188455"/>
                </a:lnTo>
                <a:lnTo>
                  <a:pt x="429240" y="176286"/>
                </a:lnTo>
                <a:lnTo>
                  <a:pt x="448825" y="141284"/>
                </a:lnTo>
                <a:lnTo>
                  <a:pt x="475614" y="132867"/>
                </a:lnTo>
                <a:lnTo>
                  <a:pt x="564119" y="132867"/>
                </a:lnTo>
                <a:lnTo>
                  <a:pt x="555370" y="119811"/>
                </a:lnTo>
                <a:lnTo>
                  <a:pt x="538652" y="104520"/>
                </a:lnTo>
                <a:lnTo>
                  <a:pt x="519160" y="93589"/>
                </a:lnTo>
                <a:lnTo>
                  <a:pt x="496881" y="87025"/>
                </a:lnTo>
                <a:lnTo>
                  <a:pt x="471804" y="84835"/>
                </a:lnTo>
                <a:close/>
              </a:path>
              <a:path w="1129665" h="332739">
                <a:moveTo>
                  <a:pt x="518667" y="251853"/>
                </a:moveTo>
                <a:lnTo>
                  <a:pt x="492315" y="283778"/>
                </a:lnTo>
                <a:lnTo>
                  <a:pt x="478789" y="285788"/>
                </a:lnTo>
                <a:lnTo>
                  <a:pt x="569822" y="285788"/>
                </a:lnTo>
                <a:lnTo>
                  <a:pt x="574272" y="278510"/>
                </a:lnTo>
                <a:lnTo>
                  <a:pt x="581151" y="262343"/>
                </a:lnTo>
                <a:lnTo>
                  <a:pt x="518667" y="251853"/>
                </a:lnTo>
                <a:close/>
              </a:path>
              <a:path w="1129665" h="332739">
                <a:moveTo>
                  <a:pt x="564119" y="132867"/>
                </a:moveTo>
                <a:lnTo>
                  <a:pt x="475614" y="132867"/>
                </a:lnTo>
                <a:lnTo>
                  <a:pt x="484858" y="133753"/>
                </a:lnTo>
                <a:lnTo>
                  <a:pt x="493363" y="136410"/>
                </a:lnTo>
                <a:lnTo>
                  <a:pt x="521130" y="175653"/>
                </a:lnTo>
                <a:lnTo>
                  <a:pt x="522224" y="188455"/>
                </a:lnTo>
                <a:lnTo>
                  <a:pt x="582395" y="188455"/>
                </a:lnTo>
                <a:lnTo>
                  <a:pt x="577929" y="164039"/>
                </a:lnTo>
                <a:lnTo>
                  <a:pt x="568632" y="139602"/>
                </a:lnTo>
                <a:lnTo>
                  <a:pt x="564119" y="132867"/>
                </a:lnTo>
                <a:close/>
              </a:path>
              <a:path w="1129665" h="332739">
                <a:moveTo>
                  <a:pt x="976249" y="90169"/>
                </a:moveTo>
                <a:lnTo>
                  <a:pt x="913510" y="90169"/>
                </a:lnTo>
                <a:lnTo>
                  <a:pt x="913510" y="240245"/>
                </a:lnTo>
                <a:lnTo>
                  <a:pt x="918225" y="282315"/>
                </a:lnTo>
                <a:lnTo>
                  <a:pt x="940591" y="316401"/>
                </a:lnTo>
                <a:lnTo>
                  <a:pt x="980634" y="332019"/>
                </a:lnTo>
                <a:lnTo>
                  <a:pt x="992251" y="332676"/>
                </a:lnTo>
                <a:lnTo>
                  <a:pt x="1003823" y="331991"/>
                </a:lnTo>
                <a:lnTo>
                  <a:pt x="1046878" y="315759"/>
                </a:lnTo>
                <a:lnTo>
                  <a:pt x="1070864" y="291820"/>
                </a:lnTo>
                <a:lnTo>
                  <a:pt x="1129156" y="291820"/>
                </a:lnTo>
                <a:lnTo>
                  <a:pt x="1129156" y="284899"/>
                </a:lnTo>
                <a:lnTo>
                  <a:pt x="1006093" y="284899"/>
                </a:lnTo>
                <a:lnTo>
                  <a:pt x="998333" y="282692"/>
                </a:lnTo>
                <a:lnTo>
                  <a:pt x="977106" y="239495"/>
                </a:lnTo>
                <a:lnTo>
                  <a:pt x="976249" y="199174"/>
                </a:lnTo>
                <a:lnTo>
                  <a:pt x="976249" y="90169"/>
                </a:lnTo>
                <a:close/>
              </a:path>
              <a:path w="1129665" h="332739">
                <a:moveTo>
                  <a:pt x="1129156" y="291820"/>
                </a:moveTo>
                <a:lnTo>
                  <a:pt x="1070864" y="291820"/>
                </a:lnTo>
                <a:lnTo>
                  <a:pt x="1070864" y="327317"/>
                </a:lnTo>
                <a:lnTo>
                  <a:pt x="1129156" y="327317"/>
                </a:lnTo>
                <a:lnTo>
                  <a:pt x="1129156" y="291820"/>
                </a:lnTo>
                <a:close/>
              </a:path>
              <a:path w="1129665" h="332739">
                <a:moveTo>
                  <a:pt x="1129156" y="90169"/>
                </a:moveTo>
                <a:lnTo>
                  <a:pt x="1066418" y="90169"/>
                </a:lnTo>
                <a:lnTo>
                  <a:pt x="1066300" y="199174"/>
                </a:lnTo>
                <a:lnTo>
                  <a:pt x="1066113" y="213330"/>
                </a:lnTo>
                <a:lnTo>
                  <a:pt x="1061719" y="254203"/>
                </a:lnTo>
                <a:lnTo>
                  <a:pt x="1030673" y="282701"/>
                </a:lnTo>
                <a:lnTo>
                  <a:pt x="1015491" y="284899"/>
                </a:lnTo>
                <a:lnTo>
                  <a:pt x="1129156" y="284899"/>
                </a:lnTo>
                <a:lnTo>
                  <a:pt x="1129156" y="90169"/>
                </a:lnTo>
                <a:close/>
              </a:path>
              <a:path w="1129665" h="332739">
                <a:moveTo>
                  <a:pt x="693674" y="90169"/>
                </a:moveTo>
                <a:lnTo>
                  <a:pt x="635507" y="90169"/>
                </a:lnTo>
                <a:lnTo>
                  <a:pt x="635507" y="327317"/>
                </a:lnTo>
                <a:lnTo>
                  <a:pt x="698245" y="327317"/>
                </a:lnTo>
                <a:lnTo>
                  <a:pt x="698245" y="219938"/>
                </a:lnTo>
                <a:lnTo>
                  <a:pt x="698533" y="201631"/>
                </a:lnTo>
                <a:lnTo>
                  <a:pt x="705901" y="158460"/>
                </a:lnTo>
                <a:lnTo>
                  <a:pt x="742031" y="133426"/>
                </a:lnTo>
                <a:lnTo>
                  <a:pt x="749934" y="132867"/>
                </a:lnTo>
                <a:lnTo>
                  <a:pt x="846701" y="132867"/>
                </a:lnTo>
                <a:lnTo>
                  <a:pt x="846056" y="130607"/>
                </a:lnTo>
                <a:lnTo>
                  <a:pt x="843822" y="125056"/>
                </a:lnTo>
                <a:lnTo>
                  <a:pt x="693674" y="125056"/>
                </a:lnTo>
                <a:lnTo>
                  <a:pt x="693674" y="90169"/>
                </a:lnTo>
                <a:close/>
              </a:path>
              <a:path w="1129665" h="332739">
                <a:moveTo>
                  <a:pt x="846701" y="132867"/>
                </a:moveTo>
                <a:lnTo>
                  <a:pt x="758443" y="132867"/>
                </a:lnTo>
                <a:lnTo>
                  <a:pt x="765682" y="134950"/>
                </a:lnTo>
                <a:lnTo>
                  <a:pt x="771778" y="139115"/>
                </a:lnTo>
                <a:lnTo>
                  <a:pt x="787828" y="174699"/>
                </a:lnTo>
                <a:lnTo>
                  <a:pt x="788796" y="327317"/>
                </a:lnTo>
                <a:lnTo>
                  <a:pt x="851534" y="327317"/>
                </a:lnTo>
                <a:lnTo>
                  <a:pt x="851442" y="174395"/>
                </a:lnTo>
                <a:lnTo>
                  <a:pt x="848105" y="137782"/>
                </a:lnTo>
                <a:lnTo>
                  <a:pt x="846701" y="132867"/>
                </a:lnTo>
                <a:close/>
              </a:path>
              <a:path w="1129665" h="332739">
                <a:moveTo>
                  <a:pt x="771905" y="84835"/>
                </a:moveTo>
                <a:lnTo>
                  <a:pt x="749305" y="87357"/>
                </a:lnTo>
                <a:lnTo>
                  <a:pt x="728741" y="94911"/>
                </a:lnTo>
                <a:lnTo>
                  <a:pt x="710201" y="107483"/>
                </a:lnTo>
                <a:lnTo>
                  <a:pt x="693674" y="125056"/>
                </a:lnTo>
                <a:lnTo>
                  <a:pt x="843822" y="125056"/>
                </a:lnTo>
                <a:lnTo>
                  <a:pt x="817927" y="96315"/>
                </a:lnTo>
                <a:lnTo>
                  <a:pt x="771905" y="84835"/>
                </a:lnTo>
                <a:close/>
              </a:path>
              <a:path w="1129665" h="332739">
                <a:moveTo>
                  <a:pt x="98805" y="0"/>
                </a:moveTo>
                <a:lnTo>
                  <a:pt x="0" y="0"/>
                </a:lnTo>
                <a:lnTo>
                  <a:pt x="0" y="327317"/>
                </a:lnTo>
                <a:lnTo>
                  <a:pt x="61340" y="327317"/>
                </a:lnTo>
                <a:lnTo>
                  <a:pt x="61340" y="69722"/>
                </a:lnTo>
                <a:lnTo>
                  <a:pt x="117366" y="69722"/>
                </a:lnTo>
                <a:lnTo>
                  <a:pt x="98805" y="0"/>
                </a:lnTo>
                <a:close/>
              </a:path>
              <a:path w="1129665" h="332739">
                <a:moveTo>
                  <a:pt x="117366" y="69722"/>
                </a:moveTo>
                <a:lnTo>
                  <a:pt x="61340" y="69722"/>
                </a:lnTo>
                <a:lnTo>
                  <a:pt x="126110" y="327317"/>
                </a:lnTo>
                <a:lnTo>
                  <a:pt x="189737" y="327317"/>
                </a:lnTo>
                <a:lnTo>
                  <a:pt x="215948" y="223278"/>
                </a:lnTo>
                <a:lnTo>
                  <a:pt x="158241" y="223278"/>
                </a:lnTo>
                <a:lnTo>
                  <a:pt x="117366" y="69722"/>
                </a:lnTo>
                <a:close/>
              </a:path>
              <a:path w="1129665" h="332739">
                <a:moveTo>
                  <a:pt x="316102" y="69722"/>
                </a:moveTo>
                <a:lnTo>
                  <a:pt x="254634" y="69722"/>
                </a:lnTo>
                <a:lnTo>
                  <a:pt x="254634" y="327317"/>
                </a:lnTo>
                <a:lnTo>
                  <a:pt x="316102" y="327317"/>
                </a:lnTo>
                <a:lnTo>
                  <a:pt x="316102" y="69722"/>
                </a:lnTo>
                <a:close/>
              </a:path>
              <a:path w="1129665" h="332739">
                <a:moveTo>
                  <a:pt x="316102" y="0"/>
                </a:moveTo>
                <a:lnTo>
                  <a:pt x="216915" y="0"/>
                </a:lnTo>
                <a:lnTo>
                  <a:pt x="158241" y="223278"/>
                </a:lnTo>
                <a:lnTo>
                  <a:pt x="215948" y="223278"/>
                </a:lnTo>
                <a:lnTo>
                  <a:pt x="254634" y="69722"/>
                </a:lnTo>
                <a:lnTo>
                  <a:pt x="316102" y="69722"/>
                </a:lnTo>
                <a:lnTo>
                  <a:pt x="316102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24092" y="5620029"/>
            <a:ext cx="93980" cy="55880"/>
          </a:xfrm>
          <a:custGeom>
            <a:avLst/>
            <a:gdLst/>
            <a:ahLst/>
            <a:cxnLst/>
            <a:rect l="l" t="t" r="r" b="b"/>
            <a:pathLst>
              <a:path w="93979" h="55879">
                <a:moveTo>
                  <a:pt x="47117" y="0"/>
                </a:moveTo>
                <a:lnTo>
                  <a:pt x="7322" y="23107"/>
                </a:lnTo>
                <a:lnTo>
                  <a:pt x="0" y="55587"/>
                </a:lnTo>
                <a:lnTo>
                  <a:pt x="93726" y="55587"/>
                </a:lnTo>
                <a:lnTo>
                  <a:pt x="79756" y="14173"/>
                </a:lnTo>
                <a:lnTo>
                  <a:pt x="47117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09105" y="5577332"/>
            <a:ext cx="215900" cy="242570"/>
          </a:xfrm>
          <a:custGeom>
            <a:avLst/>
            <a:gdLst/>
            <a:ahLst/>
            <a:cxnLst/>
            <a:rect l="l" t="t" r="r" b="b"/>
            <a:pathLst>
              <a:path w="215900" h="242570">
                <a:moveTo>
                  <a:pt x="0" y="0"/>
                </a:moveTo>
                <a:lnTo>
                  <a:pt x="62738" y="0"/>
                </a:lnTo>
                <a:lnTo>
                  <a:pt x="62738" y="109004"/>
                </a:lnTo>
                <a:lnTo>
                  <a:pt x="62952" y="131585"/>
                </a:lnTo>
                <a:lnTo>
                  <a:pt x="66167" y="170281"/>
                </a:lnTo>
                <a:lnTo>
                  <a:pt x="78740" y="188137"/>
                </a:lnTo>
                <a:lnTo>
                  <a:pt x="84836" y="192532"/>
                </a:lnTo>
                <a:lnTo>
                  <a:pt x="92583" y="194729"/>
                </a:lnTo>
                <a:lnTo>
                  <a:pt x="101981" y="194729"/>
                </a:lnTo>
                <a:lnTo>
                  <a:pt x="141509" y="176031"/>
                </a:lnTo>
                <a:lnTo>
                  <a:pt x="152602" y="123160"/>
                </a:lnTo>
                <a:lnTo>
                  <a:pt x="152908" y="100076"/>
                </a:lnTo>
                <a:lnTo>
                  <a:pt x="152908" y="0"/>
                </a:lnTo>
                <a:lnTo>
                  <a:pt x="215646" y="0"/>
                </a:lnTo>
                <a:lnTo>
                  <a:pt x="215646" y="237147"/>
                </a:lnTo>
                <a:lnTo>
                  <a:pt x="157353" y="237147"/>
                </a:lnTo>
                <a:lnTo>
                  <a:pt x="157353" y="201650"/>
                </a:lnTo>
                <a:lnTo>
                  <a:pt x="150373" y="210635"/>
                </a:lnTo>
                <a:lnTo>
                  <a:pt x="112601" y="236345"/>
                </a:lnTo>
                <a:lnTo>
                  <a:pt x="78740" y="242506"/>
                </a:lnTo>
                <a:lnTo>
                  <a:pt x="67123" y="241849"/>
                </a:lnTo>
                <a:lnTo>
                  <a:pt x="27080" y="226231"/>
                </a:lnTo>
                <a:lnTo>
                  <a:pt x="4714" y="192145"/>
                </a:lnTo>
                <a:lnTo>
                  <a:pt x="0" y="15007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31103" y="5571997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70">
                <a:moveTo>
                  <a:pt x="136398" y="0"/>
                </a:moveTo>
                <a:lnTo>
                  <a:pt x="174371" y="7492"/>
                </a:lnTo>
                <a:lnTo>
                  <a:pt x="204400" y="32602"/>
                </a:lnTo>
                <a:lnTo>
                  <a:pt x="215169" y="70859"/>
                </a:lnTo>
                <a:lnTo>
                  <a:pt x="216026" y="95135"/>
                </a:lnTo>
                <a:lnTo>
                  <a:pt x="216026" y="242481"/>
                </a:lnTo>
                <a:lnTo>
                  <a:pt x="153288" y="242481"/>
                </a:lnTo>
                <a:lnTo>
                  <a:pt x="153288" y="121475"/>
                </a:lnTo>
                <a:lnTo>
                  <a:pt x="153048" y="103975"/>
                </a:lnTo>
                <a:lnTo>
                  <a:pt x="146685" y="64287"/>
                </a:lnTo>
                <a:lnTo>
                  <a:pt x="122936" y="48031"/>
                </a:lnTo>
                <a:lnTo>
                  <a:pt x="114426" y="48031"/>
                </a:lnTo>
                <a:lnTo>
                  <a:pt x="74326" y="67343"/>
                </a:lnTo>
                <a:lnTo>
                  <a:pt x="63025" y="116795"/>
                </a:lnTo>
                <a:lnTo>
                  <a:pt x="62737" y="135102"/>
                </a:lnTo>
                <a:lnTo>
                  <a:pt x="62737" y="242481"/>
                </a:lnTo>
                <a:lnTo>
                  <a:pt x="0" y="242481"/>
                </a:lnTo>
                <a:lnTo>
                  <a:pt x="0" y="5333"/>
                </a:lnTo>
                <a:lnTo>
                  <a:pt x="58166" y="5333"/>
                </a:lnTo>
                <a:lnTo>
                  <a:pt x="58166" y="40220"/>
                </a:lnTo>
                <a:lnTo>
                  <a:pt x="74693" y="22647"/>
                </a:lnTo>
                <a:lnTo>
                  <a:pt x="93233" y="10075"/>
                </a:lnTo>
                <a:lnTo>
                  <a:pt x="113797" y="2521"/>
                </a:lnTo>
                <a:lnTo>
                  <a:pt x="136398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58688" y="5571997"/>
            <a:ext cx="221615" cy="248285"/>
          </a:xfrm>
          <a:custGeom>
            <a:avLst/>
            <a:gdLst/>
            <a:ahLst/>
            <a:cxnLst/>
            <a:rect l="l" t="t" r="r" b="b"/>
            <a:pathLst>
              <a:path w="221614" h="248285">
                <a:moveTo>
                  <a:pt x="108712" y="0"/>
                </a:moveTo>
                <a:lnTo>
                  <a:pt x="156067" y="8753"/>
                </a:lnTo>
                <a:lnTo>
                  <a:pt x="192277" y="34975"/>
                </a:lnTo>
                <a:lnTo>
                  <a:pt x="214836" y="79203"/>
                </a:lnTo>
                <a:lnTo>
                  <a:pt x="221487" y="142024"/>
                </a:lnTo>
                <a:lnTo>
                  <a:pt x="64262" y="142024"/>
                </a:lnTo>
                <a:lnTo>
                  <a:pt x="65500" y="155196"/>
                </a:lnTo>
                <a:lnTo>
                  <a:pt x="87193" y="192229"/>
                </a:lnTo>
                <a:lnTo>
                  <a:pt x="115697" y="200952"/>
                </a:lnTo>
                <a:lnTo>
                  <a:pt x="122745" y="200449"/>
                </a:lnTo>
                <a:lnTo>
                  <a:pt x="152695" y="175337"/>
                </a:lnTo>
                <a:lnTo>
                  <a:pt x="155575" y="167017"/>
                </a:lnTo>
                <a:lnTo>
                  <a:pt x="218059" y="177507"/>
                </a:lnTo>
                <a:lnTo>
                  <a:pt x="192180" y="219854"/>
                </a:lnTo>
                <a:lnTo>
                  <a:pt x="150749" y="243346"/>
                </a:lnTo>
                <a:lnTo>
                  <a:pt x="114935" y="247840"/>
                </a:lnTo>
                <a:lnTo>
                  <a:pt x="86056" y="245314"/>
                </a:lnTo>
                <a:lnTo>
                  <a:pt x="40300" y="225107"/>
                </a:lnTo>
                <a:lnTo>
                  <a:pt x="13233" y="190184"/>
                </a:lnTo>
                <a:lnTo>
                  <a:pt x="1474" y="149327"/>
                </a:lnTo>
                <a:lnTo>
                  <a:pt x="0" y="125717"/>
                </a:lnTo>
                <a:lnTo>
                  <a:pt x="1928" y="97852"/>
                </a:lnTo>
                <a:lnTo>
                  <a:pt x="17359" y="51699"/>
                </a:lnTo>
                <a:lnTo>
                  <a:pt x="47240" y="18811"/>
                </a:lnTo>
                <a:lnTo>
                  <a:pt x="86189" y="2093"/>
                </a:lnTo>
                <a:lnTo>
                  <a:pt x="10871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5595" y="5487161"/>
            <a:ext cx="316230" cy="327660"/>
          </a:xfrm>
          <a:custGeom>
            <a:avLst/>
            <a:gdLst/>
            <a:ahLst/>
            <a:cxnLst/>
            <a:rect l="l" t="t" r="r" b="b"/>
            <a:pathLst>
              <a:path w="316229" h="327660">
                <a:moveTo>
                  <a:pt x="0" y="0"/>
                </a:moveTo>
                <a:lnTo>
                  <a:pt x="98805" y="0"/>
                </a:lnTo>
                <a:lnTo>
                  <a:pt x="158241" y="223278"/>
                </a:lnTo>
                <a:lnTo>
                  <a:pt x="216915" y="0"/>
                </a:lnTo>
                <a:lnTo>
                  <a:pt x="316102" y="0"/>
                </a:lnTo>
                <a:lnTo>
                  <a:pt x="316102" y="327317"/>
                </a:lnTo>
                <a:lnTo>
                  <a:pt x="254634" y="327317"/>
                </a:lnTo>
                <a:lnTo>
                  <a:pt x="254634" y="69722"/>
                </a:lnTo>
                <a:lnTo>
                  <a:pt x="189737" y="327317"/>
                </a:lnTo>
                <a:lnTo>
                  <a:pt x="126110" y="327317"/>
                </a:lnTo>
                <a:lnTo>
                  <a:pt x="61340" y="69722"/>
                </a:lnTo>
                <a:lnTo>
                  <a:pt x="61340" y="327317"/>
                </a:lnTo>
                <a:lnTo>
                  <a:pt x="0" y="32731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97091" y="5475478"/>
            <a:ext cx="1132078" cy="4413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58411" y="2478023"/>
            <a:ext cx="425196" cy="7117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85487" y="2666873"/>
            <a:ext cx="171450" cy="457834"/>
          </a:xfrm>
          <a:custGeom>
            <a:avLst/>
            <a:gdLst/>
            <a:ahLst/>
            <a:cxnLst/>
            <a:rect l="l" t="t" r="r" b="b"/>
            <a:pathLst>
              <a:path w="171450" h="457835">
                <a:moveTo>
                  <a:pt x="85586" y="75692"/>
                </a:moveTo>
                <a:lnTo>
                  <a:pt x="66599" y="108240"/>
                </a:lnTo>
                <a:lnTo>
                  <a:pt x="66599" y="457326"/>
                </a:lnTo>
                <a:lnTo>
                  <a:pt x="104699" y="457326"/>
                </a:lnTo>
                <a:lnTo>
                  <a:pt x="104572" y="108240"/>
                </a:lnTo>
                <a:lnTo>
                  <a:pt x="85586" y="75692"/>
                </a:lnTo>
                <a:close/>
              </a:path>
              <a:path w="171450" h="457835">
                <a:moveTo>
                  <a:pt x="85649" y="0"/>
                </a:moveTo>
                <a:lnTo>
                  <a:pt x="2464" y="142493"/>
                </a:lnTo>
                <a:lnTo>
                  <a:pt x="0" y="149689"/>
                </a:lnTo>
                <a:lnTo>
                  <a:pt x="464" y="157003"/>
                </a:lnTo>
                <a:lnTo>
                  <a:pt x="3643" y="163603"/>
                </a:lnTo>
                <a:lnTo>
                  <a:pt x="9322" y="168655"/>
                </a:lnTo>
                <a:lnTo>
                  <a:pt x="16498" y="171049"/>
                </a:lnTo>
                <a:lnTo>
                  <a:pt x="23768" y="170560"/>
                </a:lnTo>
                <a:lnTo>
                  <a:pt x="30325" y="167405"/>
                </a:lnTo>
                <a:lnTo>
                  <a:pt x="35357" y="161798"/>
                </a:lnTo>
                <a:lnTo>
                  <a:pt x="66472" y="108458"/>
                </a:lnTo>
                <a:lnTo>
                  <a:pt x="66599" y="37846"/>
                </a:lnTo>
                <a:lnTo>
                  <a:pt x="107709" y="37846"/>
                </a:lnTo>
                <a:lnTo>
                  <a:pt x="85649" y="0"/>
                </a:lnTo>
                <a:close/>
              </a:path>
              <a:path w="171450" h="457835">
                <a:moveTo>
                  <a:pt x="107709" y="37846"/>
                </a:moveTo>
                <a:lnTo>
                  <a:pt x="104699" y="37846"/>
                </a:lnTo>
                <a:lnTo>
                  <a:pt x="104699" y="108458"/>
                </a:lnTo>
                <a:lnTo>
                  <a:pt x="135814" y="161798"/>
                </a:lnTo>
                <a:lnTo>
                  <a:pt x="140864" y="167405"/>
                </a:lnTo>
                <a:lnTo>
                  <a:pt x="147450" y="170561"/>
                </a:lnTo>
                <a:lnTo>
                  <a:pt x="154727" y="171049"/>
                </a:lnTo>
                <a:lnTo>
                  <a:pt x="161849" y="168655"/>
                </a:lnTo>
                <a:lnTo>
                  <a:pt x="167528" y="163603"/>
                </a:lnTo>
                <a:lnTo>
                  <a:pt x="170707" y="157003"/>
                </a:lnTo>
                <a:lnTo>
                  <a:pt x="171172" y="149689"/>
                </a:lnTo>
                <a:lnTo>
                  <a:pt x="168707" y="142493"/>
                </a:lnTo>
                <a:lnTo>
                  <a:pt x="107709" y="37846"/>
                </a:lnTo>
                <a:close/>
              </a:path>
              <a:path w="171450" h="457835">
                <a:moveTo>
                  <a:pt x="104699" y="47498"/>
                </a:moveTo>
                <a:lnTo>
                  <a:pt x="102032" y="47498"/>
                </a:lnTo>
                <a:lnTo>
                  <a:pt x="85586" y="75692"/>
                </a:lnTo>
                <a:lnTo>
                  <a:pt x="104699" y="108458"/>
                </a:lnTo>
                <a:lnTo>
                  <a:pt x="104699" y="47498"/>
                </a:lnTo>
                <a:close/>
              </a:path>
              <a:path w="171450" h="457835">
                <a:moveTo>
                  <a:pt x="104699" y="37846"/>
                </a:moveTo>
                <a:lnTo>
                  <a:pt x="66599" y="37846"/>
                </a:lnTo>
                <a:lnTo>
                  <a:pt x="66599" y="108240"/>
                </a:lnTo>
                <a:lnTo>
                  <a:pt x="85586" y="75692"/>
                </a:lnTo>
                <a:lnTo>
                  <a:pt x="69139" y="47498"/>
                </a:lnTo>
                <a:lnTo>
                  <a:pt x="104699" y="47498"/>
                </a:lnTo>
                <a:lnTo>
                  <a:pt x="104699" y="37846"/>
                </a:lnTo>
                <a:close/>
              </a:path>
              <a:path w="171450" h="457835">
                <a:moveTo>
                  <a:pt x="102032" y="47498"/>
                </a:moveTo>
                <a:lnTo>
                  <a:pt x="69139" y="47498"/>
                </a:lnTo>
                <a:lnTo>
                  <a:pt x="85586" y="75692"/>
                </a:lnTo>
                <a:lnTo>
                  <a:pt x="102032" y="4749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73267" y="4087367"/>
            <a:ext cx="757427" cy="4251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15685" y="4191781"/>
            <a:ext cx="503555" cy="171450"/>
          </a:xfrm>
          <a:custGeom>
            <a:avLst/>
            <a:gdLst/>
            <a:ahLst/>
            <a:cxnLst/>
            <a:rect l="l" t="t" r="r" b="b"/>
            <a:pathLst>
              <a:path w="503554" h="171450">
                <a:moveTo>
                  <a:pt x="427373" y="85578"/>
                </a:moveTo>
                <a:lnTo>
                  <a:pt x="341375" y="135743"/>
                </a:lnTo>
                <a:lnTo>
                  <a:pt x="335696" y="140795"/>
                </a:lnTo>
                <a:lnTo>
                  <a:pt x="332517" y="147395"/>
                </a:lnTo>
                <a:lnTo>
                  <a:pt x="332053" y="154709"/>
                </a:lnTo>
                <a:lnTo>
                  <a:pt x="334517" y="161905"/>
                </a:lnTo>
                <a:lnTo>
                  <a:pt x="339568" y="167512"/>
                </a:lnTo>
                <a:lnTo>
                  <a:pt x="346154" y="170668"/>
                </a:lnTo>
                <a:lnTo>
                  <a:pt x="353431" y="171156"/>
                </a:lnTo>
                <a:lnTo>
                  <a:pt x="360552" y="168763"/>
                </a:lnTo>
                <a:lnTo>
                  <a:pt x="470414" y="104628"/>
                </a:lnTo>
                <a:lnTo>
                  <a:pt x="465327" y="104628"/>
                </a:lnTo>
                <a:lnTo>
                  <a:pt x="465327" y="102088"/>
                </a:lnTo>
                <a:lnTo>
                  <a:pt x="455675" y="102088"/>
                </a:lnTo>
                <a:lnTo>
                  <a:pt x="427373" y="85578"/>
                </a:lnTo>
                <a:close/>
              </a:path>
              <a:path w="503554" h="171450">
                <a:moveTo>
                  <a:pt x="394716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394715" y="104628"/>
                </a:lnTo>
                <a:lnTo>
                  <a:pt x="427373" y="85578"/>
                </a:lnTo>
                <a:lnTo>
                  <a:pt x="394716" y="66528"/>
                </a:lnTo>
                <a:close/>
              </a:path>
              <a:path w="503554" h="171450">
                <a:moveTo>
                  <a:pt x="470414" y="66528"/>
                </a:moveTo>
                <a:lnTo>
                  <a:pt x="465327" y="66528"/>
                </a:lnTo>
                <a:lnTo>
                  <a:pt x="465327" y="104628"/>
                </a:lnTo>
                <a:lnTo>
                  <a:pt x="470414" y="104628"/>
                </a:lnTo>
                <a:lnTo>
                  <a:pt x="503047" y="85578"/>
                </a:lnTo>
                <a:lnTo>
                  <a:pt x="470414" y="66528"/>
                </a:lnTo>
                <a:close/>
              </a:path>
              <a:path w="503554" h="171450">
                <a:moveTo>
                  <a:pt x="455675" y="69068"/>
                </a:moveTo>
                <a:lnTo>
                  <a:pt x="427373" y="85578"/>
                </a:lnTo>
                <a:lnTo>
                  <a:pt x="455675" y="102088"/>
                </a:lnTo>
                <a:lnTo>
                  <a:pt x="455675" y="69068"/>
                </a:lnTo>
                <a:close/>
              </a:path>
              <a:path w="503554" h="171450">
                <a:moveTo>
                  <a:pt x="465327" y="69068"/>
                </a:moveTo>
                <a:lnTo>
                  <a:pt x="455675" y="69068"/>
                </a:lnTo>
                <a:lnTo>
                  <a:pt x="455675" y="102088"/>
                </a:lnTo>
                <a:lnTo>
                  <a:pt x="465327" y="102088"/>
                </a:lnTo>
                <a:lnTo>
                  <a:pt x="465327" y="69068"/>
                </a:lnTo>
                <a:close/>
              </a:path>
              <a:path w="503554" h="171450">
                <a:moveTo>
                  <a:pt x="353431" y="0"/>
                </a:moveTo>
                <a:lnTo>
                  <a:pt x="346154" y="488"/>
                </a:lnTo>
                <a:lnTo>
                  <a:pt x="339568" y="3643"/>
                </a:lnTo>
                <a:lnTo>
                  <a:pt x="334517" y="9251"/>
                </a:lnTo>
                <a:lnTo>
                  <a:pt x="332053" y="16446"/>
                </a:lnTo>
                <a:lnTo>
                  <a:pt x="332517" y="23760"/>
                </a:lnTo>
                <a:lnTo>
                  <a:pt x="335696" y="30360"/>
                </a:lnTo>
                <a:lnTo>
                  <a:pt x="341375" y="35413"/>
                </a:lnTo>
                <a:lnTo>
                  <a:pt x="427373" y="85578"/>
                </a:lnTo>
                <a:lnTo>
                  <a:pt x="455675" y="69068"/>
                </a:lnTo>
                <a:lnTo>
                  <a:pt x="465327" y="69068"/>
                </a:lnTo>
                <a:lnTo>
                  <a:pt x="465327" y="66528"/>
                </a:lnTo>
                <a:lnTo>
                  <a:pt x="470414" y="66528"/>
                </a:lnTo>
                <a:lnTo>
                  <a:pt x="360552" y="2393"/>
                </a:lnTo>
                <a:lnTo>
                  <a:pt x="353431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15656" y="5457444"/>
            <a:ext cx="1059179" cy="4251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57566" y="5561349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29855" y="85560"/>
                </a:moveTo>
                <a:lnTo>
                  <a:pt x="643762" y="135781"/>
                </a:lnTo>
                <a:lnTo>
                  <a:pt x="638155" y="140814"/>
                </a:lnTo>
                <a:lnTo>
                  <a:pt x="634999" y="147392"/>
                </a:lnTo>
                <a:lnTo>
                  <a:pt x="634511" y="154680"/>
                </a:lnTo>
                <a:lnTo>
                  <a:pt x="636904" y="161841"/>
                </a:lnTo>
                <a:lnTo>
                  <a:pt x="641957" y="167488"/>
                </a:lnTo>
                <a:lnTo>
                  <a:pt x="648557" y="170660"/>
                </a:lnTo>
                <a:lnTo>
                  <a:pt x="655871" y="171133"/>
                </a:lnTo>
                <a:lnTo>
                  <a:pt x="663066" y="168686"/>
                </a:lnTo>
                <a:lnTo>
                  <a:pt x="772903" y="104615"/>
                </a:lnTo>
                <a:lnTo>
                  <a:pt x="767714" y="104615"/>
                </a:lnTo>
                <a:lnTo>
                  <a:pt x="767714" y="102011"/>
                </a:lnTo>
                <a:lnTo>
                  <a:pt x="758062" y="102011"/>
                </a:lnTo>
                <a:lnTo>
                  <a:pt x="729855" y="85560"/>
                </a:lnTo>
                <a:close/>
              </a:path>
              <a:path w="805815" h="171450">
                <a:moveTo>
                  <a:pt x="697200" y="66515"/>
                </a:moveTo>
                <a:lnTo>
                  <a:pt x="0" y="66515"/>
                </a:lnTo>
                <a:lnTo>
                  <a:pt x="0" y="104615"/>
                </a:lnTo>
                <a:lnTo>
                  <a:pt x="697190" y="104615"/>
                </a:lnTo>
                <a:lnTo>
                  <a:pt x="729855" y="85560"/>
                </a:lnTo>
                <a:lnTo>
                  <a:pt x="697200" y="66515"/>
                </a:lnTo>
                <a:close/>
              </a:path>
              <a:path w="805815" h="171450">
                <a:moveTo>
                  <a:pt x="772923" y="66515"/>
                </a:moveTo>
                <a:lnTo>
                  <a:pt x="767714" y="66515"/>
                </a:lnTo>
                <a:lnTo>
                  <a:pt x="767714" y="104615"/>
                </a:lnTo>
                <a:lnTo>
                  <a:pt x="772903" y="104615"/>
                </a:lnTo>
                <a:lnTo>
                  <a:pt x="805560" y="85565"/>
                </a:lnTo>
                <a:lnTo>
                  <a:pt x="772923" y="66515"/>
                </a:lnTo>
                <a:close/>
              </a:path>
              <a:path w="805815" h="171450">
                <a:moveTo>
                  <a:pt x="758062" y="69106"/>
                </a:moveTo>
                <a:lnTo>
                  <a:pt x="729855" y="85560"/>
                </a:lnTo>
                <a:lnTo>
                  <a:pt x="758062" y="102011"/>
                </a:lnTo>
                <a:lnTo>
                  <a:pt x="758062" y="69106"/>
                </a:lnTo>
                <a:close/>
              </a:path>
              <a:path w="805815" h="171450">
                <a:moveTo>
                  <a:pt x="767714" y="69106"/>
                </a:moveTo>
                <a:lnTo>
                  <a:pt x="758062" y="69106"/>
                </a:lnTo>
                <a:lnTo>
                  <a:pt x="758062" y="102011"/>
                </a:lnTo>
                <a:lnTo>
                  <a:pt x="767714" y="102011"/>
                </a:lnTo>
                <a:lnTo>
                  <a:pt x="767714" y="69106"/>
                </a:lnTo>
                <a:close/>
              </a:path>
              <a:path w="805815" h="171450">
                <a:moveTo>
                  <a:pt x="655871" y="0"/>
                </a:moveTo>
                <a:lnTo>
                  <a:pt x="648557" y="488"/>
                </a:lnTo>
                <a:lnTo>
                  <a:pt x="641957" y="3643"/>
                </a:lnTo>
                <a:lnTo>
                  <a:pt x="636904" y="9251"/>
                </a:lnTo>
                <a:lnTo>
                  <a:pt x="634511" y="16440"/>
                </a:lnTo>
                <a:lnTo>
                  <a:pt x="635000" y="23738"/>
                </a:lnTo>
                <a:lnTo>
                  <a:pt x="638155" y="30318"/>
                </a:lnTo>
                <a:lnTo>
                  <a:pt x="643762" y="35349"/>
                </a:lnTo>
                <a:lnTo>
                  <a:pt x="729855" y="85560"/>
                </a:lnTo>
                <a:lnTo>
                  <a:pt x="758062" y="69106"/>
                </a:lnTo>
                <a:lnTo>
                  <a:pt x="767714" y="69106"/>
                </a:lnTo>
                <a:lnTo>
                  <a:pt x="767714" y="66515"/>
                </a:lnTo>
                <a:lnTo>
                  <a:pt x="772923" y="66515"/>
                </a:lnTo>
                <a:lnTo>
                  <a:pt x="663066" y="2393"/>
                </a:lnTo>
                <a:lnTo>
                  <a:pt x="655871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0172" y="213359"/>
            <a:ext cx="141884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3133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 MENU</a:t>
            </a:r>
            <a:r>
              <a:rPr dirty="0" spc="555"/>
              <a:t> </a:t>
            </a:r>
            <a:r>
              <a:rPr dirty="0"/>
              <a:t>ĐỨNG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910454" y="898016"/>
            <a:ext cx="3496945" cy="5401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Bo</a:t>
            </a:r>
            <a:r>
              <a:rPr dirty="0" sz="2400" spc="-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góc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Bóng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2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Menu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Item (liên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kết)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Ảnh nền </a:t>
            </a:r>
            <a:r>
              <a:rPr dirty="0" sz="2400" spc="-5">
                <a:latin typeface="Segoe UI"/>
                <a:cs typeface="Segoe UI"/>
              </a:rPr>
              <a:t>không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lặp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Chữ </a:t>
            </a:r>
            <a:r>
              <a:rPr dirty="0" sz="2400" spc="-15">
                <a:latin typeface="Segoe UI"/>
                <a:cs typeface="Segoe UI"/>
              </a:rPr>
              <a:t>hoa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nhỏ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Màu cam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đậm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Chiều</a:t>
            </a:r>
            <a:r>
              <a:rPr dirty="0" sz="2400" spc="-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cao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Đường </a:t>
            </a:r>
            <a:r>
              <a:rPr dirty="0" sz="2400" spc="-5">
                <a:latin typeface="Segoe UI"/>
                <a:cs typeface="Segoe UI"/>
              </a:rPr>
              <a:t>kẻ</a:t>
            </a:r>
            <a:r>
              <a:rPr dirty="0" sz="2400" spc="-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dưới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2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Menu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Item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hover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Đổi </a:t>
            </a:r>
            <a:r>
              <a:rPr dirty="0" sz="2400">
                <a:latin typeface="Segoe UI"/>
                <a:cs typeface="Segoe UI"/>
              </a:rPr>
              <a:t>ảnh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nền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Màu</a:t>
            </a:r>
            <a:r>
              <a:rPr dirty="0" sz="2400" spc="-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đỏ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In</a:t>
            </a:r>
            <a:r>
              <a:rPr dirty="0" sz="2400" spc="-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đậm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1066800"/>
            <a:ext cx="4264279" cy="495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0172" y="213359"/>
            <a:ext cx="141884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3133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 MENU</a:t>
            </a:r>
            <a:r>
              <a:rPr dirty="0" spc="555"/>
              <a:t> </a:t>
            </a:r>
            <a:r>
              <a:rPr dirty="0"/>
              <a:t>ĐỨNG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1555369" y="3333750"/>
            <a:ext cx="2771775" cy="3219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4294" y="1034414"/>
            <a:ext cx="5133975" cy="1590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9531" y="1029588"/>
            <a:ext cx="5143500" cy="1600200"/>
          </a:xfrm>
          <a:custGeom>
            <a:avLst/>
            <a:gdLst/>
            <a:ahLst/>
            <a:cxnLst/>
            <a:rect l="l" t="t" r="r" b="b"/>
            <a:pathLst>
              <a:path w="5143500" h="1600200">
                <a:moveTo>
                  <a:pt x="0" y="1600200"/>
                </a:moveTo>
                <a:lnTo>
                  <a:pt x="5143500" y="1600200"/>
                </a:lnTo>
                <a:lnTo>
                  <a:pt x="51435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91250" y="1034402"/>
            <a:ext cx="5619750" cy="49815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86423" y="1029639"/>
            <a:ext cx="5629275" cy="4991100"/>
          </a:xfrm>
          <a:custGeom>
            <a:avLst/>
            <a:gdLst/>
            <a:ahLst/>
            <a:cxnLst/>
            <a:rect l="l" t="t" r="r" b="b"/>
            <a:pathLst>
              <a:path w="5629275" h="4991100">
                <a:moveTo>
                  <a:pt x="0" y="4991100"/>
                </a:moveTo>
                <a:lnTo>
                  <a:pt x="5629275" y="4991100"/>
                </a:lnTo>
                <a:lnTo>
                  <a:pt x="5629275" y="0"/>
                </a:lnTo>
                <a:lnTo>
                  <a:pt x="0" y="0"/>
                </a:lnTo>
                <a:lnTo>
                  <a:pt x="0" y="49911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94603" y="1502663"/>
            <a:ext cx="563879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54807" y="2689860"/>
            <a:ext cx="573024" cy="5775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37471" y="950201"/>
            <a:ext cx="2409825" cy="369570"/>
          </a:xfrm>
          <a:custGeom>
            <a:avLst/>
            <a:gdLst/>
            <a:ahLst/>
            <a:cxnLst/>
            <a:rect l="l" t="t" r="r" b="b"/>
            <a:pathLst>
              <a:path w="2409825" h="369569">
                <a:moveTo>
                  <a:pt x="0" y="369328"/>
                </a:moveTo>
                <a:lnTo>
                  <a:pt x="2409571" y="369328"/>
                </a:lnTo>
                <a:lnTo>
                  <a:pt x="240957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37471" y="950201"/>
            <a:ext cx="2409825" cy="369570"/>
          </a:xfrm>
          <a:custGeom>
            <a:avLst/>
            <a:gdLst/>
            <a:ahLst/>
            <a:cxnLst/>
            <a:rect l="l" t="t" r="r" b="b"/>
            <a:pathLst>
              <a:path w="2409825" h="369569">
                <a:moveTo>
                  <a:pt x="0" y="369328"/>
                </a:moveTo>
                <a:lnTo>
                  <a:pt x="2409571" y="369328"/>
                </a:lnTo>
                <a:lnTo>
                  <a:pt x="240957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317481" y="990346"/>
            <a:ext cx="22231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&lt;ul</a:t>
            </a:r>
            <a:r>
              <a:rPr dirty="0" sz="1800" spc="-6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class=“vmenu”&gt;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237471" y="2388209"/>
            <a:ext cx="2409825" cy="646430"/>
          </a:xfrm>
          <a:custGeom>
            <a:avLst/>
            <a:gdLst/>
            <a:ahLst/>
            <a:cxnLst/>
            <a:rect l="l" t="t" r="r" b="b"/>
            <a:pathLst>
              <a:path w="2409825" h="646430">
                <a:moveTo>
                  <a:pt x="0" y="646328"/>
                </a:moveTo>
                <a:lnTo>
                  <a:pt x="2409571" y="646328"/>
                </a:lnTo>
                <a:lnTo>
                  <a:pt x="2409571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237471" y="2388209"/>
            <a:ext cx="2409825" cy="646430"/>
          </a:xfrm>
          <a:prstGeom prst="rect">
            <a:avLst/>
          </a:prstGeom>
          <a:solidFill>
            <a:srgbClr val="FFFFFF"/>
          </a:solidFill>
          <a:ln w="9525">
            <a:solidFill>
              <a:srgbClr val="FF63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75"/>
              </a:spcBef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&lt;a&gt; con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&lt;li&gt;</a:t>
            </a:r>
            <a:r>
              <a:rPr dirty="0" sz="1800" spc="-9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con</a:t>
            </a:r>
            <a:endParaRPr sz="18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&lt;ul</a:t>
            </a:r>
            <a:r>
              <a:rPr dirty="0" sz="1800" spc="-12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class=“vmenu”&gt;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63000" y="5693371"/>
            <a:ext cx="2884170" cy="646430"/>
          </a:xfrm>
          <a:custGeom>
            <a:avLst/>
            <a:gdLst/>
            <a:ahLst/>
            <a:cxnLst/>
            <a:rect l="l" t="t" r="r" b="b"/>
            <a:pathLst>
              <a:path w="2884170" h="646429">
                <a:moveTo>
                  <a:pt x="0" y="646328"/>
                </a:moveTo>
                <a:lnTo>
                  <a:pt x="2884170" y="646328"/>
                </a:lnTo>
                <a:lnTo>
                  <a:pt x="288417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63000" y="5693371"/>
            <a:ext cx="2884170" cy="646430"/>
          </a:xfrm>
          <a:custGeom>
            <a:avLst/>
            <a:gdLst/>
            <a:ahLst/>
            <a:cxnLst/>
            <a:rect l="l" t="t" r="r" b="b"/>
            <a:pathLst>
              <a:path w="2884170" h="646429">
                <a:moveTo>
                  <a:pt x="0" y="646328"/>
                </a:moveTo>
                <a:lnTo>
                  <a:pt x="2884170" y="646328"/>
                </a:lnTo>
                <a:lnTo>
                  <a:pt x="288417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843009" y="5734507"/>
            <a:ext cx="269367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&lt;a&gt; có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chuột con &lt;li&gt;  con &lt;ul</a:t>
            </a:r>
            <a:r>
              <a:rPr dirty="0" sz="1800" spc="-10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class=“vmenu”&gt;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62800" y="1083183"/>
            <a:ext cx="2075180" cy="103505"/>
          </a:xfrm>
          <a:custGeom>
            <a:avLst/>
            <a:gdLst/>
            <a:ahLst/>
            <a:cxnLst/>
            <a:rect l="l" t="t" r="r" b="b"/>
            <a:pathLst>
              <a:path w="2075179" h="103505">
                <a:moveTo>
                  <a:pt x="88646" y="0"/>
                </a:moveTo>
                <a:lnTo>
                  <a:pt x="0" y="51688"/>
                </a:lnTo>
                <a:lnTo>
                  <a:pt x="88646" y="103504"/>
                </a:lnTo>
                <a:lnTo>
                  <a:pt x="92455" y="102362"/>
                </a:lnTo>
                <a:lnTo>
                  <a:pt x="94233" y="99440"/>
                </a:lnTo>
                <a:lnTo>
                  <a:pt x="96011" y="96392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9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2075179" h="103505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6213" y="45338"/>
                </a:lnTo>
                <a:close/>
              </a:path>
              <a:path w="2075179" h="103505">
                <a:moveTo>
                  <a:pt x="2074672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2074672" y="58038"/>
                </a:lnTo>
                <a:lnTo>
                  <a:pt x="2074672" y="45338"/>
                </a:lnTo>
                <a:close/>
              </a:path>
              <a:path w="2075179" h="103505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2075179" h="103505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2075179" h="103505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48600" y="2659633"/>
            <a:ext cx="1389380" cy="103505"/>
          </a:xfrm>
          <a:custGeom>
            <a:avLst/>
            <a:gdLst/>
            <a:ahLst/>
            <a:cxnLst/>
            <a:rect l="l" t="t" r="r" b="b"/>
            <a:pathLst>
              <a:path w="1389379" h="103505">
                <a:moveTo>
                  <a:pt x="88646" y="0"/>
                </a:moveTo>
                <a:lnTo>
                  <a:pt x="0" y="51815"/>
                </a:lnTo>
                <a:lnTo>
                  <a:pt x="88646" y="103504"/>
                </a:lnTo>
                <a:lnTo>
                  <a:pt x="92455" y="102488"/>
                </a:lnTo>
                <a:lnTo>
                  <a:pt x="96011" y="96392"/>
                </a:lnTo>
                <a:lnTo>
                  <a:pt x="94996" y="92455"/>
                </a:lnTo>
                <a:lnTo>
                  <a:pt x="36213" y="58165"/>
                </a:lnTo>
                <a:lnTo>
                  <a:pt x="12573" y="58165"/>
                </a:lnTo>
                <a:lnTo>
                  <a:pt x="12573" y="45465"/>
                </a:lnTo>
                <a:lnTo>
                  <a:pt x="35995" y="45465"/>
                </a:lnTo>
                <a:lnTo>
                  <a:pt x="94996" y="11049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389379" h="103505">
                <a:moveTo>
                  <a:pt x="35995" y="45465"/>
                </a:moveTo>
                <a:lnTo>
                  <a:pt x="12573" y="45465"/>
                </a:lnTo>
                <a:lnTo>
                  <a:pt x="12573" y="58165"/>
                </a:lnTo>
                <a:lnTo>
                  <a:pt x="36213" y="58165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5995" y="45465"/>
                </a:lnTo>
                <a:close/>
              </a:path>
              <a:path w="1389379" h="103505">
                <a:moveTo>
                  <a:pt x="1388872" y="45465"/>
                </a:moveTo>
                <a:lnTo>
                  <a:pt x="35995" y="45465"/>
                </a:lnTo>
                <a:lnTo>
                  <a:pt x="25218" y="51752"/>
                </a:lnTo>
                <a:lnTo>
                  <a:pt x="36213" y="58165"/>
                </a:lnTo>
                <a:lnTo>
                  <a:pt x="1388872" y="58165"/>
                </a:lnTo>
                <a:lnTo>
                  <a:pt x="1388872" y="45465"/>
                </a:lnTo>
                <a:close/>
              </a:path>
              <a:path w="1389379" h="103505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1389379" h="103505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1389379" h="103505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31276" y="4973573"/>
            <a:ext cx="1776095" cy="725805"/>
          </a:xfrm>
          <a:custGeom>
            <a:avLst/>
            <a:gdLst/>
            <a:ahLst/>
            <a:cxnLst/>
            <a:rect l="l" t="t" r="r" b="b"/>
            <a:pathLst>
              <a:path w="1776095" h="725804">
                <a:moveTo>
                  <a:pt x="35996" y="22669"/>
                </a:moveTo>
                <a:lnTo>
                  <a:pt x="23452" y="24549"/>
                </a:lnTo>
                <a:lnTo>
                  <a:pt x="31188" y="34436"/>
                </a:lnTo>
                <a:lnTo>
                  <a:pt x="1771396" y="725690"/>
                </a:lnTo>
                <a:lnTo>
                  <a:pt x="1776095" y="713892"/>
                </a:lnTo>
                <a:lnTo>
                  <a:pt x="35996" y="22669"/>
                </a:lnTo>
                <a:close/>
              </a:path>
              <a:path w="1776095" h="725804">
                <a:moveTo>
                  <a:pt x="101473" y="0"/>
                </a:moveTo>
                <a:lnTo>
                  <a:pt x="0" y="15239"/>
                </a:lnTo>
                <a:lnTo>
                  <a:pt x="61087" y="93344"/>
                </a:lnTo>
                <a:lnTo>
                  <a:pt x="63246" y="96012"/>
                </a:lnTo>
                <a:lnTo>
                  <a:pt x="67309" y="96519"/>
                </a:lnTo>
                <a:lnTo>
                  <a:pt x="70103" y="94361"/>
                </a:lnTo>
                <a:lnTo>
                  <a:pt x="31188" y="34436"/>
                </a:lnTo>
                <a:lnTo>
                  <a:pt x="9398" y="25781"/>
                </a:lnTo>
                <a:lnTo>
                  <a:pt x="14097" y="13969"/>
                </a:lnTo>
                <a:lnTo>
                  <a:pt x="94019" y="13969"/>
                </a:lnTo>
                <a:lnTo>
                  <a:pt x="99949" y="13081"/>
                </a:lnTo>
                <a:lnTo>
                  <a:pt x="103377" y="12445"/>
                </a:lnTo>
                <a:lnTo>
                  <a:pt x="105791" y="9270"/>
                </a:lnTo>
                <a:lnTo>
                  <a:pt x="105155" y="5842"/>
                </a:lnTo>
                <a:lnTo>
                  <a:pt x="104648" y="2286"/>
                </a:lnTo>
                <a:lnTo>
                  <a:pt x="101473" y="0"/>
                </a:lnTo>
                <a:close/>
              </a:path>
              <a:path w="1776095" h="725804">
                <a:moveTo>
                  <a:pt x="14097" y="13969"/>
                </a:moveTo>
                <a:lnTo>
                  <a:pt x="9398" y="25781"/>
                </a:lnTo>
                <a:lnTo>
                  <a:pt x="31188" y="34436"/>
                </a:lnTo>
                <a:lnTo>
                  <a:pt x="24713" y="26162"/>
                </a:lnTo>
                <a:lnTo>
                  <a:pt x="12700" y="26162"/>
                </a:lnTo>
                <a:lnTo>
                  <a:pt x="16764" y="16001"/>
                </a:lnTo>
                <a:lnTo>
                  <a:pt x="19212" y="16001"/>
                </a:lnTo>
                <a:lnTo>
                  <a:pt x="14097" y="13969"/>
                </a:lnTo>
                <a:close/>
              </a:path>
              <a:path w="1776095" h="725804">
                <a:moveTo>
                  <a:pt x="16764" y="16001"/>
                </a:moveTo>
                <a:lnTo>
                  <a:pt x="12700" y="26162"/>
                </a:lnTo>
                <a:lnTo>
                  <a:pt x="23452" y="24549"/>
                </a:lnTo>
                <a:lnTo>
                  <a:pt x="16764" y="16001"/>
                </a:lnTo>
                <a:close/>
              </a:path>
              <a:path w="1776095" h="725804">
                <a:moveTo>
                  <a:pt x="23452" y="24549"/>
                </a:moveTo>
                <a:lnTo>
                  <a:pt x="12700" y="26162"/>
                </a:lnTo>
                <a:lnTo>
                  <a:pt x="24713" y="26162"/>
                </a:lnTo>
                <a:lnTo>
                  <a:pt x="23452" y="24549"/>
                </a:lnTo>
                <a:close/>
              </a:path>
              <a:path w="1776095" h="725804">
                <a:moveTo>
                  <a:pt x="19212" y="16001"/>
                </a:moveTo>
                <a:lnTo>
                  <a:pt x="16764" y="16001"/>
                </a:lnTo>
                <a:lnTo>
                  <a:pt x="23452" y="24549"/>
                </a:lnTo>
                <a:lnTo>
                  <a:pt x="35996" y="22669"/>
                </a:lnTo>
                <a:lnTo>
                  <a:pt x="19212" y="16001"/>
                </a:lnTo>
                <a:close/>
              </a:path>
              <a:path w="1776095" h="725804">
                <a:moveTo>
                  <a:pt x="94019" y="13969"/>
                </a:moveTo>
                <a:lnTo>
                  <a:pt x="14097" y="13969"/>
                </a:lnTo>
                <a:lnTo>
                  <a:pt x="35996" y="22669"/>
                </a:lnTo>
                <a:lnTo>
                  <a:pt x="94019" y="1396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91000" y="1748282"/>
            <a:ext cx="2291080" cy="2671445"/>
          </a:xfrm>
          <a:custGeom>
            <a:avLst/>
            <a:gdLst/>
            <a:ahLst/>
            <a:cxnLst/>
            <a:rect l="l" t="t" r="r" b="b"/>
            <a:pathLst>
              <a:path w="2291079" h="2671445">
                <a:moveTo>
                  <a:pt x="21716" y="2568066"/>
                </a:moveTo>
                <a:lnTo>
                  <a:pt x="18414" y="2570353"/>
                </a:lnTo>
                <a:lnTo>
                  <a:pt x="17779" y="2573909"/>
                </a:lnTo>
                <a:lnTo>
                  <a:pt x="0" y="2671317"/>
                </a:lnTo>
                <a:lnTo>
                  <a:pt x="15357" y="2665984"/>
                </a:lnTo>
                <a:lnTo>
                  <a:pt x="12953" y="2665984"/>
                </a:lnTo>
                <a:lnTo>
                  <a:pt x="3301" y="2657729"/>
                </a:lnTo>
                <a:lnTo>
                  <a:pt x="18677" y="2639789"/>
                </a:lnTo>
                <a:lnTo>
                  <a:pt x="30861" y="2572638"/>
                </a:lnTo>
                <a:lnTo>
                  <a:pt x="28575" y="2569336"/>
                </a:lnTo>
                <a:lnTo>
                  <a:pt x="21716" y="2568066"/>
                </a:lnTo>
                <a:close/>
              </a:path>
              <a:path w="2291079" h="2671445">
                <a:moveTo>
                  <a:pt x="18677" y="2639789"/>
                </a:moveTo>
                <a:lnTo>
                  <a:pt x="3301" y="2657729"/>
                </a:lnTo>
                <a:lnTo>
                  <a:pt x="12953" y="2665984"/>
                </a:lnTo>
                <a:lnTo>
                  <a:pt x="15566" y="2662935"/>
                </a:lnTo>
                <a:lnTo>
                  <a:pt x="14477" y="2662935"/>
                </a:lnTo>
                <a:lnTo>
                  <a:pt x="6096" y="2655823"/>
                </a:lnTo>
                <a:lnTo>
                  <a:pt x="16419" y="2652236"/>
                </a:lnTo>
                <a:lnTo>
                  <a:pt x="18677" y="2639789"/>
                </a:lnTo>
                <a:close/>
              </a:path>
              <a:path w="2291079" h="2671445">
                <a:moveTo>
                  <a:pt x="92710" y="2625724"/>
                </a:moveTo>
                <a:lnTo>
                  <a:pt x="28264" y="2648120"/>
                </a:lnTo>
                <a:lnTo>
                  <a:pt x="12953" y="2665984"/>
                </a:lnTo>
                <a:lnTo>
                  <a:pt x="15357" y="2665984"/>
                </a:lnTo>
                <a:lnTo>
                  <a:pt x="96900" y="2637662"/>
                </a:lnTo>
                <a:lnTo>
                  <a:pt x="98678" y="2634106"/>
                </a:lnTo>
                <a:lnTo>
                  <a:pt x="96392" y="2627503"/>
                </a:lnTo>
                <a:lnTo>
                  <a:pt x="92710" y="2625724"/>
                </a:lnTo>
                <a:close/>
              </a:path>
              <a:path w="2291079" h="2671445">
                <a:moveTo>
                  <a:pt x="16419" y="2652236"/>
                </a:moveTo>
                <a:lnTo>
                  <a:pt x="6096" y="2655823"/>
                </a:lnTo>
                <a:lnTo>
                  <a:pt x="14477" y="2662935"/>
                </a:lnTo>
                <a:lnTo>
                  <a:pt x="16419" y="2652236"/>
                </a:lnTo>
                <a:close/>
              </a:path>
              <a:path w="2291079" h="2671445">
                <a:moveTo>
                  <a:pt x="28264" y="2648120"/>
                </a:moveTo>
                <a:lnTo>
                  <a:pt x="16419" y="2652236"/>
                </a:lnTo>
                <a:lnTo>
                  <a:pt x="14477" y="2662935"/>
                </a:lnTo>
                <a:lnTo>
                  <a:pt x="15566" y="2662935"/>
                </a:lnTo>
                <a:lnTo>
                  <a:pt x="28264" y="2648120"/>
                </a:lnTo>
                <a:close/>
              </a:path>
              <a:path w="2291079" h="2671445">
                <a:moveTo>
                  <a:pt x="2281174" y="0"/>
                </a:moveTo>
                <a:lnTo>
                  <a:pt x="18677" y="2639789"/>
                </a:lnTo>
                <a:lnTo>
                  <a:pt x="16419" y="2652236"/>
                </a:lnTo>
                <a:lnTo>
                  <a:pt x="28264" y="2648120"/>
                </a:lnTo>
                <a:lnTo>
                  <a:pt x="2290826" y="8254"/>
                </a:lnTo>
                <a:lnTo>
                  <a:pt x="2281174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33800" y="3727958"/>
            <a:ext cx="2669540" cy="1087755"/>
          </a:xfrm>
          <a:custGeom>
            <a:avLst/>
            <a:gdLst/>
            <a:ahLst/>
            <a:cxnLst/>
            <a:rect l="l" t="t" r="r" b="b"/>
            <a:pathLst>
              <a:path w="2669540" h="1087754">
                <a:moveTo>
                  <a:pt x="67055" y="991235"/>
                </a:moveTo>
                <a:lnTo>
                  <a:pt x="63119" y="991743"/>
                </a:lnTo>
                <a:lnTo>
                  <a:pt x="60960" y="994537"/>
                </a:lnTo>
                <a:lnTo>
                  <a:pt x="0" y="1072642"/>
                </a:lnTo>
                <a:lnTo>
                  <a:pt x="101473" y="1087755"/>
                </a:lnTo>
                <a:lnTo>
                  <a:pt x="104648" y="1085342"/>
                </a:lnTo>
                <a:lnTo>
                  <a:pt x="105155" y="1081913"/>
                </a:lnTo>
                <a:lnTo>
                  <a:pt x="105790" y="1078357"/>
                </a:lnTo>
                <a:lnTo>
                  <a:pt x="103377" y="1075182"/>
                </a:lnTo>
                <a:lnTo>
                  <a:pt x="94689" y="1073912"/>
                </a:lnTo>
                <a:lnTo>
                  <a:pt x="13970" y="1073912"/>
                </a:lnTo>
                <a:lnTo>
                  <a:pt x="9271" y="1062101"/>
                </a:lnTo>
                <a:lnTo>
                  <a:pt x="31042" y="1053392"/>
                </a:lnTo>
                <a:lnTo>
                  <a:pt x="70865" y="1002284"/>
                </a:lnTo>
                <a:lnTo>
                  <a:pt x="73025" y="999490"/>
                </a:lnTo>
                <a:lnTo>
                  <a:pt x="72644" y="995553"/>
                </a:lnTo>
                <a:lnTo>
                  <a:pt x="67055" y="991235"/>
                </a:lnTo>
                <a:close/>
              </a:path>
              <a:path w="2669540" h="1087754">
                <a:moveTo>
                  <a:pt x="31042" y="1053392"/>
                </a:moveTo>
                <a:lnTo>
                  <a:pt x="9271" y="1062101"/>
                </a:lnTo>
                <a:lnTo>
                  <a:pt x="13970" y="1073912"/>
                </a:lnTo>
                <a:lnTo>
                  <a:pt x="19049" y="1071880"/>
                </a:lnTo>
                <a:lnTo>
                  <a:pt x="16637" y="1071880"/>
                </a:lnTo>
                <a:lnTo>
                  <a:pt x="12573" y="1061720"/>
                </a:lnTo>
                <a:lnTo>
                  <a:pt x="24553" y="1061720"/>
                </a:lnTo>
                <a:lnTo>
                  <a:pt x="31042" y="1053392"/>
                </a:lnTo>
                <a:close/>
              </a:path>
              <a:path w="2669540" h="1087754">
                <a:moveTo>
                  <a:pt x="35820" y="1065171"/>
                </a:moveTo>
                <a:lnTo>
                  <a:pt x="13970" y="1073912"/>
                </a:lnTo>
                <a:lnTo>
                  <a:pt x="94689" y="1073912"/>
                </a:lnTo>
                <a:lnTo>
                  <a:pt x="35820" y="1065171"/>
                </a:lnTo>
                <a:close/>
              </a:path>
              <a:path w="2669540" h="1087754">
                <a:moveTo>
                  <a:pt x="12573" y="1061720"/>
                </a:moveTo>
                <a:lnTo>
                  <a:pt x="16637" y="1071880"/>
                </a:lnTo>
                <a:lnTo>
                  <a:pt x="23311" y="1063314"/>
                </a:lnTo>
                <a:lnTo>
                  <a:pt x="12573" y="1061720"/>
                </a:lnTo>
                <a:close/>
              </a:path>
              <a:path w="2669540" h="1087754">
                <a:moveTo>
                  <a:pt x="23311" y="1063314"/>
                </a:moveTo>
                <a:lnTo>
                  <a:pt x="16637" y="1071880"/>
                </a:lnTo>
                <a:lnTo>
                  <a:pt x="19049" y="1071880"/>
                </a:lnTo>
                <a:lnTo>
                  <a:pt x="35820" y="1065171"/>
                </a:lnTo>
                <a:lnTo>
                  <a:pt x="23311" y="1063314"/>
                </a:lnTo>
                <a:close/>
              </a:path>
              <a:path w="2669540" h="1087754">
                <a:moveTo>
                  <a:pt x="2664587" y="0"/>
                </a:moveTo>
                <a:lnTo>
                  <a:pt x="31042" y="1053392"/>
                </a:lnTo>
                <a:lnTo>
                  <a:pt x="23311" y="1063314"/>
                </a:lnTo>
                <a:lnTo>
                  <a:pt x="35820" y="1065171"/>
                </a:lnTo>
                <a:lnTo>
                  <a:pt x="2669413" y="11684"/>
                </a:lnTo>
                <a:lnTo>
                  <a:pt x="2664587" y="0"/>
                </a:lnTo>
                <a:close/>
              </a:path>
              <a:path w="2669540" h="1087754">
                <a:moveTo>
                  <a:pt x="24553" y="1061720"/>
                </a:moveTo>
                <a:lnTo>
                  <a:pt x="12573" y="1061720"/>
                </a:lnTo>
                <a:lnTo>
                  <a:pt x="23311" y="1063314"/>
                </a:lnTo>
                <a:lnTo>
                  <a:pt x="24553" y="106172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40911" y="5065776"/>
            <a:ext cx="2661285" cy="398145"/>
          </a:xfrm>
          <a:custGeom>
            <a:avLst/>
            <a:gdLst/>
            <a:ahLst/>
            <a:cxnLst/>
            <a:rect l="l" t="t" r="r" b="b"/>
            <a:pathLst>
              <a:path w="2661285" h="398145">
                <a:moveTo>
                  <a:pt x="36734" y="38024"/>
                </a:moveTo>
                <a:lnTo>
                  <a:pt x="25041" y="42912"/>
                </a:lnTo>
                <a:lnTo>
                  <a:pt x="35114" y="50727"/>
                </a:lnTo>
                <a:lnTo>
                  <a:pt x="2658999" y="398145"/>
                </a:lnTo>
                <a:lnTo>
                  <a:pt x="2660777" y="385572"/>
                </a:lnTo>
                <a:lnTo>
                  <a:pt x="36734" y="38024"/>
                </a:lnTo>
                <a:close/>
              </a:path>
              <a:path w="2661285" h="398145">
                <a:moveTo>
                  <a:pt x="94614" y="0"/>
                </a:moveTo>
                <a:lnTo>
                  <a:pt x="91439" y="1397"/>
                </a:lnTo>
                <a:lnTo>
                  <a:pt x="0" y="39624"/>
                </a:lnTo>
                <a:lnTo>
                  <a:pt x="78359" y="100330"/>
                </a:lnTo>
                <a:lnTo>
                  <a:pt x="81025" y="102488"/>
                </a:lnTo>
                <a:lnTo>
                  <a:pt x="85089" y="101981"/>
                </a:lnTo>
                <a:lnTo>
                  <a:pt x="87249" y="99187"/>
                </a:lnTo>
                <a:lnTo>
                  <a:pt x="89408" y="96519"/>
                </a:lnTo>
                <a:lnTo>
                  <a:pt x="88900" y="92456"/>
                </a:lnTo>
                <a:lnTo>
                  <a:pt x="35114" y="50727"/>
                </a:lnTo>
                <a:lnTo>
                  <a:pt x="11684" y="47625"/>
                </a:lnTo>
                <a:lnTo>
                  <a:pt x="13335" y="34925"/>
                </a:lnTo>
                <a:lnTo>
                  <a:pt x="44146" y="34925"/>
                </a:lnTo>
                <a:lnTo>
                  <a:pt x="96392" y="13081"/>
                </a:lnTo>
                <a:lnTo>
                  <a:pt x="99567" y="11684"/>
                </a:lnTo>
                <a:lnTo>
                  <a:pt x="101091" y="8000"/>
                </a:lnTo>
                <a:lnTo>
                  <a:pt x="99695" y="4699"/>
                </a:lnTo>
                <a:lnTo>
                  <a:pt x="98425" y="1524"/>
                </a:lnTo>
                <a:lnTo>
                  <a:pt x="94614" y="0"/>
                </a:lnTo>
                <a:close/>
              </a:path>
              <a:path w="2661285" h="398145">
                <a:moveTo>
                  <a:pt x="13335" y="34925"/>
                </a:moveTo>
                <a:lnTo>
                  <a:pt x="11684" y="47625"/>
                </a:lnTo>
                <a:lnTo>
                  <a:pt x="35114" y="50727"/>
                </a:lnTo>
                <a:lnTo>
                  <a:pt x="30460" y="47117"/>
                </a:lnTo>
                <a:lnTo>
                  <a:pt x="14986" y="47117"/>
                </a:lnTo>
                <a:lnTo>
                  <a:pt x="16383" y="36194"/>
                </a:lnTo>
                <a:lnTo>
                  <a:pt x="22923" y="36194"/>
                </a:lnTo>
                <a:lnTo>
                  <a:pt x="13335" y="34925"/>
                </a:lnTo>
                <a:close/>
              </a:path>
              <a:path w="2661285" h="398145">
                <a:moveTo>
                  <a:pt x="16383" y="36194"/>
                </a:moveTo>
                <a:lnTo>
                  <a:pt x="14986" y="47117"/>
                </a:lnTo>
                <a:lnTo>
                  <a:pt x="25041" y="42912"/>
                </a:lnTo>
                <a:lnTo>
                  <a:pt x="16383" y="36194"/>
                </a:lnTo>
                <a:close/>
              </a:path>
              <a:path w="2661285" h="398145">
                <a:moveTo>
                  <a:pt x="25041" y="42912"/>
                </a:moveTo>
                <a:lnTo>
                  <a:pt x="14986" y="47117"/>
                </a:lnTo>
                <a:lnTo>
                  <a:pt x="30460" y="47117"/>
                </a:lnTo>
                <a:lnTo>
                  <a:pt x="25041" y="42912"/>
                </a:lnTo>
                <a:close/>
              </a:path>
              <a:path w="2661285" h="398145">
                <a:moveTo>
                  <a:pt x="22923" y="36194"/>
                </a:moveTo>
                <a:lnTo>
                  <a:pt x="16383" y="36194"/>
                </a:lnTo>
                <a:lnTo>
                  <a:pt x="25041" y="42912"/>
                </a:lnTo>
                <a:lnTo>
                  <a:pt x="36734" y="38024"/>
                </a:lnTo>
                <a:lnTo>
                  <a:pt x="22923" y="36194"/>
                </a:lnTo>
                <a:close/>
              </a:path>
              <a:path w="2661285" h="398145">
                <a:moveTo>
                  <a:pt x="44146" y="34925"/>
                </a:moveTo>
                <a:lnTo>
                  <a:pt x="13335" y="34925"/>
                </a:lnTo>
                <a:lnTo>
                  <a:pt x="36734" y="38024"/>
                </a:lnTo>
                <a:lnTo>
                  <a:pt x="44146" y="34925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260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448" y="213359"/>
            <a:ext cx="89611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48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07947" y="213359"/>
            <a:ext cx="138684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07107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G</a:t>
            </a:r>
            <a:r>
              <a:rPr dirty="0"/>
              <a:t>IỚI</a:t>
            </a:r>
            <a:r>
              <a:rPr dirty="0" spc="100"/>
              <a:t> </a:t>
            </a:r>
            <a:r>
              <a:rPr dirty="0"/>
              <a:t>THIỆU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1328800" y="914400"/>
            <a:ext cx="9534525" cy="521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3975" y="909637"/>
            <a:ext cx="9544050" cy="5219700"/>
          </a:xfrm>
          <a:custGeom>
            <a:avLst/>
            <a:gdLst/>
            <a:ahLst/>
            <a:cxnLst/>
            <a:rect l="l" t="t" r="r" b="b"/>
            <a:pathLst>
              <a:path w="9544050" h="5219700">
                <a:moveTo>
                  <a:pt x="0" y="5219700"/>
                </a:moveTo>
                <a:lnTo>
                  <a:pt x="9544050" y="5219700"/>
                </a:lnTo>
                <a:lnTo>
                  <a:pt x="9544050" y="0"/>
                </a:lnTo>
                <a:lnTo>
                  <a:pt x="0" y="0"/>
                </a:lnTo>
                <a:lnTo>
                  <a:pt x="0" y="52197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4563" y="4003547"/>
            <a:ext cx="1501139" cy="792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264" y="4003547"/>
            <a:ext cx="1536191" cy="792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57015" y="4003547"/>
            <a:ext cx="571500" cy="792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16785" y="4219321"/>
            <a:ext cx="876935" cy="258445"/>
          </a:xfrm>
          <a:custGeom>
            <a:avLst/>
            <a:gdLst/>
            <a:ahLst/>
            <a:cxnLst/>
            <a:rect l="l" t="t" r="r" b="b"/>
            <a:pathLst>
              <a:path w="876935" h="258445">
                <a:moveTo>
                  <a:pt x="366268" y="65785"/>
                </a:moveTo>
                <a:lnTo>
                  <a:pt x="318476" y="80412"/>
                </a:lnTo>
                <a:lnTo>
                  <a:pt x="287797" y="122681"/>
                </a:lnTo>
                <a:lnTo>
                  <a:pt x="281813" y="163448"/>
                </a:lnTo>
                <a:lnTo>
                  <a:pt x="282954" y="181782"/>
                </a:lnTo>
                <a:lnTo>
                  <a:pt x="299974" y="226948"/>
                </a:lnTo>
                <a:lnTo>
                  <a:pt x="348640" y="256345"/>
                </a:lnTo>
                <a:lnTo>
                  <a:pt x="371094" y="258317"/>
                </a:lnTo>
                <a:lnTo>
                  <a:pt x="385617" y="257438"/>
                </a:lnTo>
                <a:lnTo>
                  <a:pt x="421639" y="244347"/>
                </a:lnTo>
                <a:lnTo>
                  <a:pt x="442381" y="221868"/>
                </a:lnTo>
                <a:lnTo>
                  <a:pt x="371601" y="221868"/>
                </a:lnTo>
                <a:lnTo>
                  <a:pt x="363555" y="221126"/>
                </a:lnTo>
                <a:lnTo>
                  <a:pt x="334962" y="195357"/>
                </a:lnTo>
                <a:lnTo>
                  <a:pt x="331724" y="176148"/>
                </a:lnTo>
                <a:lnTo>
                  <a:pt x="453770" y="176148"/>
                </a:lnTo>
                <a:lnTo>
                  <a:pt x="452772" y="149953"/>
                </a:lnTo>
                <a:lnTo>
                  <a:pt x="452105" y="146303"/>
                </a:lnTo>
                <a:lnTo>
                  <a:pt x="332613" y="146303"/>
                </a:lnTo>
                <a:lnTo>
                  <a:pt x="333182" y="136826"/>
                </a:lnTo>
                <a:lnTo>
                  <a:pt x="361543" y="103840"/>
                </a:lnTo>
                <a:lnTo>
                  <a:pt x="369188" y="103123"/>
                </a:lnTo>
                <a:lnTo>
                  <a:pt x="437866" y="103123"/>
                </a:lnTo>
                <a:lnTo>
                  <a:pt x="431038" y="92963"/>
                </a:lnTo>
                <a:lnTo>
                  <a:pt x="418113" y="81109"/>
                </a:lnTo>
                <a:lnTo>
                  <a:pt x="402986" y="72612"/>
                </a:lnTo>
                <a:lnTo>
                  <a:pt x="385693" y="67496"/>
                </a:lnTo>
                <a:lnTo>
                  <a:pt x="366268" y="65785"/>
                </a:lnTo>
                <a:close/>
              </a:path>
              <a:path w="876935" h="258445">
                <a:moveTo>
                  <a:pt x="402589" y="195579"/>
                </a:moveTo>
                <a:lnTo>
                  <a:pt x="399922" y="204723"/>
                </a:lnTo>
                <a:lnTo>
                  <a:pt x="395986" y="211454"/>
                </a:lnTo>
                <a:lnTo>
                  <a:pt x="390778" y="215645"/>
                </a:lnTo>
                <a:lnTo>
                  <a:pt x="385699" y="219836"/>
                </a:lnTo>
                <a:lnTo>
                  <a:pt x="379221" y="221868"/>
                </a:lnTo>
                <a:lnTo>
                  <a:pt x="442381" y="221868"/>
                </a:lnTo>
                <a:lnTo>
                  <a:pt x="445821" y="216255"/>
                </a:lnTo>
                <a:lnTo>
                  <a:pt x="451231" y="203707"/>
                </a:lnTo>
                <a:lnTo>
                  <a:pt x="402589" y="195579"/>
                </a:lnTo>
                <a:close/>
              </a:path>
              <a:path w="876935" h="258445">
                <a:moveTo>
                  <a:pt x="437866" y="103123"/>
                </a:moveTo>
                <a:lnTo>
                  <a:pt x="369188" y="103123"/>
                </a:lnTo>
                <a:lnTo>
                  <a:pt x="376352" y="103814"/>
                </a:lnTo>
                <a:lnTo>
                  <a:pt x="382968" y="105886"/>
                </a:lnTo>
                <a:lnTo>
                  <a:pt x="405383" y="146303"/>
                </a:lnTo>
                <a:lnTo>
                  <a:pt x="452105" y="146303"/>
                </a:lnTo>
                <a:lnTo>
                  <a:pt x="448643" y="127365"/>
                </a:lnTo>
                <a:lnTo>
                  <a:pt x="441394" y="108372"/>
                </a:lnTo>
                <a:lnTo>
                  <a:pt x="437866" y="103123"/>
                </a:lnTo>
                <a:close/>
              </a:path>
              <a:path w="876935" h="258445">
                <a:moveTo>
                  <a:pt x="758189" y="69976"/>
                </a:moveTo>
                <a:lnTo>
                  <a:pt x="709421" y="69976"/>
                </a:lnTo>
                <a:lnTo>
                  <a:pt x="709421" y="186562"/>
                </a:lnTo>
                <a:lnTo>
                  <a:pt x="716026" y="227202"/>
                </a:lnTo>
                <a:lnTo>
                  <a:pt x="745007" y="253710"/>
                </a:lnTo>
                <a:lnTo>
                  <a:pt x="770636" y="258317"/>
                </a:lnTo>
                <a:lnTo>
                  <a:pt x="779660" y="257792"/>
                </a:lnTo>
                <a:lnTo>
                  <a:pt x="820086" y="239712"/>
                </a:lnTo>
                <a:lnTo>
                  <a:pt x="831722" y="226567"/>
                </a:lnTo>
                <a:lnTo>
                  <a:pt x="876934" y="226567"/>
                </a:lnTo>
                <a:lnTo>
                  <a:pt x="876934" y="221233"/>
                </a:lnTo>
                <a:lnTo>
                  <a:pt x="781431" y="221233"/>
                </a:lnTo>
                <a:lnTo>
                  <a:pt x="775462" y="219455"/>
                </a:lnTo>
                <a:lnTo>
                  <a:pt x="758356" y="172108"/>
                </a:lnTo>
                <a:lnTo>
                  <a:pt x="758294" y="165604"/>
                </a:lnTo>
                <a:lnTo>
                  <a:pt x="758189" y="69976"/>
                </a:lnTo>
                <a:close/>
              </a:path>
              <a:path w="876935" h="258445">
                <a:moveTo>
                  <a:pt x="876934" y="226567"/>
                </a:moveTo>
                <a:lnTo>
                  <a:pt x="831722" y="226567"/>
                </a:lnTo>
                <a:lnTo>
                  <a:pt x="831722" y="254126"/>
                </a:lnTo>
                <a:lnTo>
                  <a:pt x="876934" y="254126"/>
                </a:lnTo>
                <a:lnTo>
                  <a:pt x="876934" y="226567"/>
                </a:lnTo>
                <a:close/>
              </a:path>
              <a:path w="876935" h="258445">
                <a:moveTo>
                  <a:pt x="876934" y="69976"/>
                </a:moveTo>
                <a:lnTo>
                  <a:pt x="828294" y="69976"/>
                </a:lnTo>
                <a:lnTo>
                  <a:pt x="828203" y="154558"/>
                </a:lnTo>
                <a:lnTo>
                  <a:pt x="828057" y="165604"/>
                </a:lnTo>
                <a:lnTo>
                  <a:pt x="822197" y="204088"/>
                </a:lnTo>
                <a:lnTo>
                  <a:pt x="797051" y="221233"/>
                </a:lnTo>
                <a:lnTo>
                  <a:pt x="876934" y="221233"/>
                </a:lnTo>
                <a:lnTo>
                  <a:pt x="876934" y="69976"/>
                </a:lnTo>
                <a:close/>
              </a:path>
              <a:path w="876935" h="258445">
                <a:moveTo>
                  <a:pt x="538988" y="69976"/>
                </a:moveTo>
                <a:lnTo>
                  <a:pt x="493775" y="69976"/>
                </a:lnTo>
                <a:lnTo>
                  <a:pt x="493775" y="254126"/>
                </a:lnTo>
                <a:lnTo>
                  <a:pt x="542544" y="254126"/>
                </a:lnTo>
                <a:lnTo>
                  <a:pt x="542544" y="170687"/>
                </a:lnTo>
                <a:lnTo>
                  <a:pt x="542762" y="156471"/>
                </a:lnTo>
                <a:lnTo>
                  <a:pt x="553338" y="114680"/>
                </a:lnTo>
                <a:lnTo>
                  <a:pt x="574294" y="103123"/>
                </a:lnTo>
                <a:lnTo>
                  <a:pt x="657986" y="103123"/>
                </a:lnTo>
                <a:lnTo>
                  <a:pt x="657097" y="99313"/>
                </a:lnTo>
                <a:lnTo>
                  <a:pt x="656039" y="97027"/>
                </a:lnTo>
                <a:lnTo>
                  <a:pt x="538988" y="97027"/>
                </a:lnTo>
                <a:lnTo>
                  <a:pt x="538988" y="69976"/>
                </a:lnTo>
                <a:close/>
              </a:path>
              <a:path w="876935" h="258445">
                <a:moveTo>
                  <a:pt x="657986" y="103123"/>
                </a:moveTo>
                <a:lnTo>
                  <a:pt x="589280" y="103123"/>
                </a:lnTo>
                <a:lnTo>
                  <a:pt x="594994" y="104774"/>
                </a:lnTo>
                <a:lnTo>
                  <a:pt x="604265" y="111251"/>
                </a:lnTo>
                <a:lnTo>
                  <a:pt x="612849" y="156471"/>
                </a:lnTo>
                <a:lnTo>
                  <a:pt x="612901" y="254126"/>
                </a:lnTo>
                <a:lnTo>
                  <a:pt x="661669" y="254126"/>
                </a:lnTo>
                <a:lnTo>
                  <a:pt x="661588" y="135326"/>
                </a:lnTo>
                <a:lnTo>
                  <a:pt x="658876" y="106933"/>
                </a:lnTo>
                <a:lnTo>
                  <a:pt x="657986" y="103123"/>
                </a:lnTo>
                <a:close/>
              </a:path>
              <a:path w="876935" h="258445">
                <a:moveTo>
                  <a:pt x="599694" y="65785"/>
                </a:moveTo>
                <a:lnTo>
                  <a:pt x="582189" y="67738"/>
                </a:lnTo>
                <a:lnTo>
                  <a:pt x="566245" y="73596"/>
                </a:lnTo>
                <a:lnTo>
                  <a:pt x="551848" y="83359"/>
                </a:lnTo>
                <a:lnTo>
                  <a:pt x="538988" y="97027"/>
                </a:lnTo>
                <a:lnTo>
                  <a:pt x="656039" y="97027"/>
                </a:lnTo>
                <a:lnTo>
                  <a:pt x="622321" y="69107"/>
                </a:lnTo>
                <a:lnTo>
                  <a:pt x="599694" y="65785"/>
                </a:lnTo>
                <a:close/>
              </a:path>
              <a:path w="876935" h="258445">
                <a:moveTo>
                  <a:pt x="76834" y="0"/>
                </a:moveTo>
                <a:lnTo>
                  <a:pt x="0" y="0"/>
                </a:lnTo>
                <a:lnTo>
                  <a:pt x="0" y="254126"/>
                </a:lnTo>
                <a:lnTo>
                  <a:pt x="47625" y="254126"/>
                </a:lnTo>
                <a:lnTo>
                  <a:pt x="47625" y="54101"/>
                </a:lnTo>
                <a:lnTo>
                  <a:pt x="91222" y="54101"/>
                </a:lnTo>
                <a:lnTo>
                  <a:pt x="76834" y="0"/>
                </a:lnTo>
                <a:close/>
              </a:path>
              <a:path w="876935" h="258445">
                <a:moveTo>
                  <a:pt x="91222" y="54101"/>
                </a:moveTo>
                <a:lnTo>
                  <a:pt x="47625" y="54101"/>
                </a:lnTo>
                <a:lnTo>
                  <a:pt x="97916" y="254126"/>
                </a:lnTo>
                <a:lnTo>
                  <a:pt x="147319" y="254126"/>
                </a:lnTo>
                <a:lnTo>
                  <a:pt x="167730" y="173354"/>
                </a:lnTo>
                <a:lnTo>
                  <a:pt x="122936" y="173354"/>
                </a:lnTo>
                <a:lnTo>
                  <a:pt x="91222" y="54101"/>
                </a:lnTo>
                <a:close/>
              </a:path>
              <a:path w="876935" h="258445">
                <a:moveTo>
                  <a:pt x="245490" y="54101"/>
                </a:moveTo>
                <a:lnTo>
                  <a:pt x="197865" y="54101"/>
                </a:lnTo>
                <a:lnTo>
                  <a:pt x="197865" y="254126"/>
                </a:lnTo>
                <a:lnTo>
                  <a:pt x="245490" y="254126"/>
                </a:lnTo>
                <a:lnTo>
                  <a:pt x="245490" y="54101"/>
                </a:lnTo>
                <a:close/>
              </a:path>
              <a:path w="876935" h="258445">
                <a:moveTo>
                  <a:pt x="245490" y="0"/>
                </a:moveTo>
                <a:lnTo>
                  <a:pt x="168528" y="0"/>
                </a:lnTo>
                <a:lnTo>
                  <a:pt x="122936" y="173354"/>
                </a:lnTo>
                <a:lnTo>
                  <a:pt x="167730" y="173354"/>
                </a:lnTo>
                <a:lnTo>
                  <a:pt x="197865" y="54101"/>
                </a:lnTo>
                <a:lnTo>
                  <a:pt x="245490" y="54101"/>
                </a:lnTo>
                <a:lnTo>
                  <a:pt x="2454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49398" y="4322445"/>
            <a:ext cx="73025" cy="43180"/>
          </a:xfrm>
          <a:custGeom>
            <a:avLst/>
            <a:gdLst/>
            <a:ahLst/>
            <a:cxnLst/>
            <a:rect l="l" t="t" r="r" b="b"/>
            <a:pathLst>
              <a:path w="73025" h="43179">
                <a:moveTo>
                  <a:pt x="36575" y="0"/>
                </a:moveTo>
                <a:lnTo>
                  <a:pt x="2460" y="25272"/>
                </a:lnTo>
                <a:lnTo>
                  <a:pt x="0" y="43179"/>
                </a:lnTo>
                <a:lnTo>
                  <a:pt x="72770" y="43179"/>
                </a:lnTo>
                <a:lnTo>
                  <a:pt x="56399" y="6215"/>
                </a:lnTo>
                <a:lnTo>
                  <a:pt x="3657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6207" y="4289297"/>
            <a:ext cx="167640" cy="188595"/>
          </a:xfrm>
          <a:custGeom>
            <a:avLst/>
            <a:gdLst/>
            <a:ahLst/>
            <a:cxnLst/>
            <a:rect l="l" t="t" r="r" b="b"/>
            <a:pathLst>
              <a:path w="167639" h="188595">
                <a:moveTo>
                  <a:pt x="0" y="0"/>
                </a:moveTo>
                <a:lnTo>
                  <a:pt x="48768" y="0"/>
                </a:lnTo>
                <a:lnTo>
                  <a:pt x="48768" y="84581"/>
                </a:lnTo>
                <a:lnTo>
                  <a:pt x="48934" y="102131"/>
                </a:lnTo>
                <a:lnTo>
                  <a:pt x="56515" y="142747"/>
                </a:lnTo>
                <a:lnTo>
                  <a:pt x="61214" y="146050"/>
                </a:lnTo>
                <a:lnTo>
                  <a:pt x="66040" y="149478"/>
                </a:lnTo>
                <a:lnTo>
                  <a:pt x="72009" y="151256"/>
                </a:lnTo>
                <a:lnTo>
                  <a:pt x="79248" y="151256"/>
                </a:lnTo>
                <a:lnTo>
                  <a:pt x="87630" y="151256"/>
                </a:lnTo>
                <a:lnTo>
                  <a:pt x="116782" y="120479"/>
                </a:lnTo>
                <a:lnTo>
                  <a:pt x="118872" y="77724"/>
                </a:lnTo>
                <a:lnTo>
                  <a:pt x="118872" y="0"/>
                </a:lnTo>
                <a:lnTo>
                  <a:pt x="167512" y="0"/>
                </a:lnTo>
                <a:lnTo>
                  <a:pt x="167512" y="184150"/>
                </a:lnTo>
                <a:lnTo>
                  <a:pt x="122300" y="184150"/>
                </a:lnTo>
                <a:lnTo>
                  <a:pt x="122300" y="156590"/>
                </a:lnTo>
                <a:lnTo>
                  <a:pt x="116869" y="163544"/>
                </a:lnTo>
                <a:lnTo>
                  <a:pt x="79025" y="186229"/>
                </a:lnTo>
                <a:lnTo>
                  <a:pt x="61214" y="188340"/>
                </a:lnTo>
                <a:lnTo>
                  <a:pt x="52210" y="187821"/>
                </a:lnTo>
                <a:lnTo>
                  <a:pt x="15271" y="170386"/>
                </a:lnTo>
                <a:lnTo>
                  <a:pt x="424" y="128847"/>
                </a:lnTo>
                <a:lnTo>
                  <a:pt x="0" y="11658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10561" y="4285107"/>
            <a:ext cx="168275" cy="188595"/>
          </a:xfrm>
          <a:custGeom>
            <a:avLst/>
            <a:gdLst/>
            <a:ahLst/>
            <a:cxnLst/>
            <a:rect l="l" t="t" r="r" b="b"/>
            <a:pathLst>
              <a:path w="168275" h="188595">
                <a:moveTo>
                  <a:pt x="105918" y="0"/>
                </a:moveTo>
                <a:lnTo>
                  <a:pt x="144271" y="9779"/>
                </a:lnTo>
                <a:lnTo>
                  <a:pt x="166286" y="47482"/>
                </a:lnTo>
                <a:lnTo>
                  <a:pt x="167894" y="73914"/>
                </a:lnTo>
                <a:lnTo>
                  <a:pt x="167894" y="188341"/>
                </a:lnTo>
                <a:lnTo>
                  <a:pt x="119125" y="188341"/>
                </a:lnTo>
                <a:lnTo>
                  <a:pt x="119125" y="94361"/>
                </a:lnTo>
                <a:lnTo>
                  <a:pt x="118933" y="80791"/>
                </a:lnTo>
                <a:lnTo>
                  <a:pt x="105790" y="42164"/>
                </a:lnTo>
                <a:lnTo>
                  <a:pt x="95504" y="37338"/>
                </a:lnTo>
                <a:lnTo>
                  <a:pt x="88900" y="37338"/>
                </a:lnTo>
                <a:lnTo>
                  <a:pt x="80518" y="37338"/>
                </a:lnTo>
                <a:lnTo>
                  <a:pt x="72898" y="39624"/>
                </a:lnTo>
                <a:lnTo>
                  <a:pt x="66167" y="44323"/>
                </a:lnTo>
                <a:lnTo>
                  <a:pt x="59562" y="48895"/>
                </a:lnTo>
                <a:lnTo>
                  <a:pt x="48986" y="90685"/>
                </a:lnTo>
                <a:lnTo>
                  <a:pt x="48768" y="104902"/>
                </a:lnTo>
                <a:lnTo>
                  <a:pt x="48768" y="188341"/>
                </a:lnTo>
                <a:lnTo>
                  <a:pt x="0" y="188341"/>
                </a:lnTo>
                <a:lnTo>
                  <a:pt x="0" y="4191"/>
                </a:lnTo>
                <a:lnTo>
                  <a:pt x="45212" y="4191"/>
                </a:lnTo>
                <a:lnTo>
                  <a:pt x="45212" y="31242"/>
                </a:lnTo>
                <a:lnTo>
                  <a:pt x="58072" y="17573"/>
                </a:lnTo>
                <a:lnTo>
                  <a:pt x="72469" y="7810"/>
                </a:lnTo>
                <a:lnTo>
                  <a:pt x="88413" y="1952"/>
                </a:lnTo>
                <a:lnTo>
                  <a:pt x="10591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98598" y="4285107"/>
            <a:ext cx="172085" cy="193040"/>
          </a:xfrm>
          <a:custGeom>
            <a:avLst/>
            <a:gdLst/>
            <a:ahLst/>
            <a:cxnLst/>
            <a:rect l="l" t="t" r="r" b="b"/>
            <a:pathLst>
              <a:path w="172085" h="193039">
                <a:moveTo>
                  <a:pt x="84455" y="0"/>
                </a:moveTo>
                <a:lnTo>
                  <a:pt x="136300" y="15323"/>
                </a:lnTo>
                <a:lnTo>
                  <a:pt x="166830" y="61579"/>
                </a:lnTo>
                <a:lnTo>
                  <a:pt x="171957" y="110363"/>
                </a:lnTo>
                <a:lnTo>
                  <a:pt x="49911" y="110363"/>
                </a:lnTo>
                <a:lnTo>
                  <a:pt x="50863" y="120550"/>
                </a:lnTo>
                <a:lnTo>
                  <a:pt x="74374" y="153098"/>
                </a:lnTo>
                <a:lnTo>
                  <a:pt x="89788" y="156083"/>
                </a:lnTo>
                <a:lnTo>
                  <a:pt x="97408" y="156083"/>
                </a:lnTo>
                <a:lnTo>
                  <a:pt x="103886" y="154051"/>
                </a:lnTo>
                <a:lnTo>
                  <a:pt x="108965" y="149860"/>
                </a:lnTo>
                <a:lnTo>
                  <a:pt x="114173" y="145669"/>
                </a:lnTo>
                <a:lnTo>
                  <a:pt x="118109" y="138938"/>
                </a:lnTo>
                <a:lnTo>
                  <a:pt x="120776" y="129794"/>
                </a:lnTo>
                <a:lnTo>
                  <a:pt x="169418" y="137922"/>
                </a:lnTo>
                <a:lnTo>
                  <a:pt x="149236" y="170801"/>
                </a:lnTo>
                <a:lnTo>
                  <a:pt x="103804" y="191652"/>
                </a:lnTo>
                <a:lnTo>
                  <a:pt x="89281" y="192532"/>
                </a:lnTo>
                <a:lnTo>
                  <a:pt x="66827" y="190559"/>
                </a:lnTo>
                <a:lnTo>
                  <a:pt x="31255" y="174851"/>
                </a:lnTo>
                <a:lnTo>
                  <a:pt x="4556" y="132699"/>
                </a:lnTo>
                <a:lnTo>
                  <a:pt x="0" y="97663"/>
                </a:lnTo>
                <a:lnTo>
                  <a:pt x="1498" y="76041"/>
                </a:lnTo>
                <a:lnTo>
                  <a:pt x="23875" y="26035"/>
                </a:lnTo>
                <a:lnTo>
                  <a:pt x="66952" y="1621"/>
                </a:lnTo>
                <a:lnTo>
                  <a:pt x="8445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16785" y="4219321"/>
            <a:ext cx="245745" cy="254635"/>
          </a:xfrm>
          <a:custGeom>
            <a:avLst/>
            <a:gdLst/>
            <a:ahLst/>
            <a:cxnLst/>
            <a:rect l="l" t="t" r="r" b="b"/>
            <a:pathLst>
              <a:path w="245744" h="254635">
                <a:moveTo>
                  <a:pt x="0" y="0"/>
                </a:moveTo>
                <a:lnTo>
                  <a:pt x="76834" y="0"/>
                </a:lnTo>
                <a:lnTo>
                  <a:pt x="122936" y="173354"/>
                </a:lnTo>
                <a:lnTo>
                  <a:pt x="168528" y="0"/>
                </a:lnTo>
                <a:lnTo>
                  <a:pt x="245490" y="0"/>
                </a:lnTo>
                <a:lnTo>
                  <a:pt x="245490" y="254126"/>
                </a:lnTo>
                <a:lnTo>
                  <a:pt x="197865" y="254126"/>
                </a:lnTo>
                <a:lnTo>
                  <a:pt x="197865" y="54101"/>
                </a:lnTo>
                <a:lnTo>
                  <a:pt x="147319" y="254126"/>
                </a:lnTo>
                <a:lnTo>
                  <a:pt x="97916" y="254126"/>
                </a:lnTo>
                <a:lnTo>
                  <a:pt x="47625" y="54101"/>
                </a:lnTo>
                <a:lnTo>
                  <a:pt x="47625" y="254126"/>
                </a:lnTo>
                <a:lnTo>
                  <a:pt x="0" y="25412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39389" y="4279010"/>
            <a:ext cx="1028572" cy="275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60664" y="6256018"/>
            <a:ext cx="1501140" cy="60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89364" y="6256018"/>
            <a:ext cx="1379220" cy="60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296143" y="6256018"/>
            <a:ext cx="571500" cy="60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12885" y="6472263"/>
            <a:ext cx="876935" cy="258445"/>
          </a:xfrm>
          <a:custGeom>
            <a:avLst/>
            <a:gdLst/>
            <a:ahLst/>
            <a:cxnLst/>
            <a:rect l="l" t="t" r="r" b="b"/>
            <a:pathLst>
              <a:path w="876934" h="258445">
                <a:moveTo>
                  <a:pt x="366268" y="65887"/>
                </a:moveTo>
                <a:lnTo>
                  <a:pt x="318476" y="80466"/>
                </a:lnTo>
                <a:lnTo>
                  <a:pt x="287797" y="122696"/>
                </a:lnTo>
                <a:lnTo>
                  <a:pt x="281813" y="163499"/>
                </a:lnTo>
                <a:lnTo>
                  <a:pt x="282954" y="181838"/>
                </a:lnTo>
                <a:lnTo>
                  <a:pt x="299974" y="226961"/>
                </a:lnTo>
                <a:lnTo>
                  <a:pt x="348640" y="256383"/>
                </a:lnTo>
                <a:lnTo>
                  <a:pt x="371094" y="258343"/>
                </a:lnTo>
                <a:lnTo>
                  <a:pt x="385617" y="257471"/>
                </a:lnTo>
                <a:lnTo>
                  <a:pt x="421640" y="244386"/>
                </a:lnTo>
                <a:lnTo>
                  <a:pt x="442359" y="221932"/>
                </a:lnTo>
                <a:lnTo>
                  <a:pt x="371602" y="221932"/>
                </a:lnTo>
                <a:lnTo>
                  <a:pt x="363555" y="221179"/>
                </a:lnTo>
                <a:lnTo>
                  <a:pt x="334962" y="195430"/>
                </a:lnTo>
                <a:lnTo>
                  <a:pt x="331724" y="176161"/>
                </a:lnTo>
                <a:lnTo>
                  <a:pt x="453771" y="176161"/>
                </a:lnTo>
                <a:lnTo>
                  <a:pt x="452772" y="149963"/>
                </a:lnTo>
                <a:lnTo>
                  <a:pt x="452110" y="146342"/>
                </a:lnTo>
                <a:lnTo>
                  <a:pt x="332613" y="146342"/>
                </a:lnTo>
                <a:lnTo>
                  <a:pt x="333182" y="136890"/>
                </a:lnTo>
                <a:lnTo>
                  <a:pt x="361543" y="103888"/>
                </a:lnTo>
                <a:lnTo>
                  <a:pt x="369189" y="103162"/>
                </a:lnTo>
                <a:lnTo>
                  <a:pt x="437867" y="103162"/>
                </a:lnTo>
                <a:lnTo>
                  <a:pt x="431038" y="93027"/>
                </a:lnTo>
                <a:lnTo>
                  <a:pt x="418113" y="81152"/>
                </a:lnTo>
                <a:lnTo>
                  <a:pt x="402986" y="72670"/>
                </a:lnTo>
                <a:lnTo>
                  <a:pt x="385693" y="67583"/>
                </a:lnTo>
                <a:lnTo>
                  <a:pt x="366268" y="65887"/>
                </a:lnTo>
                <a:close/>
              </a:path>
              <a:path w="876934" h="258445">
                <a:moveTo>
                  <a:pt x="402590" y="195579"/>
                </a:moveTo>
                <a:lnTo>
                  <a:pt x="399923" y="204825"/>
                </a:lnTo>
                <a:lnTo>
                  <a:pt x="395986" y="211531"/>
                </a:lnTo>
                <a:lnTo>
                  <a:pt x="390779" y="215696"/>
                </a:lnTo>
                <a:lnTo>
                  <a:pt x="385699" y="219849"/>
                </a:lnTo>
                <a:lnTo>
                  <a:pt x="379222" y="221932"/>
                </a:lnTo>
                <a:lnTo>
                  <a:pt x="442359" y="221932"/>
                </a:lnTo>
                <a:lnTo>
                  <a:pt x="445821" y="216284"/>
                </a:lnTo>
                <a:lnTo>
                  <a:pt x="451231" y="203733"/>
                </a:lnTo>
                <a:lnTo>
                  <a:pt x="402590" y="195579"/>
                </a:lnTo>
                <a:close/>
              </a:path>
              <a:path w="876934" h="258445">
                <a:moveTo>
                  <a:pt x="437867" y="103162"/>
                </a:moveTo>
                <a:lnTo>
                  <a:pt x="369189" y="103162"/>
                </a:lnTo>
                <a:lnTo>
                  <a:pt x="376352" y="103850"/>
                </a:lnTo>
                <a:lnTo>
                  <a:pt x="382968" y="105914"/>
                </a:lnTo>
                <a:lnTo>
                  <a:pt x="405384" y="146342"/>
                </a:lnTo>
                <a:lnTo>
                  <a:pt x="452110" y="146342"/>
                </a:lnTo>
                <a:lnTo>
                  <a:pt x="448643" y="127374"/>
                </a:lnTo>
                <a:lnTo>
                  <a:pt x="441394" y="108396"/>
                </a:lnTo>
                <a:lnTo>
                  <a:pt x="437867" y="103162"/>
                </a:lnTo>
                <a:close/>
              </a:path>
              <a:path w="876934" h="258445">
                <a:moveTo>
                  <a:pt x="758190" y="70053"/>
                </a:moveTo>
                <a:lnTo>
                  <a:pt x="709422" y="70053"/>
                </a:lnTo>
                <a:lnTo>
                  <a:pt x="709422" y="186562"/>
                </a:lnTo>
                <a:lnTo>
                  <a:pt x="716026" y="227304"/>
                </a:lnTo>
                <a:lnTo>
                  <a:pt x="745007" y="253762"/>
                </a:lnTo>
                <a:lnTo>
                  <a:pt x="770636" y="258343"/>
                </a:lnTo>
                <a:lnTo>
                  <a:pt x="779660" y="257812"/>
                </a:lnTo>
                <a:lnTo>
                  <a:pt x="820086" y="239790"/>
                </a:lnTo>
                <a:lnTo>
                  <a:pt x="831723" y="226618"/>
                </a:lnTo>
                <a:lnTo>
                  <a:pt x="876935" y="226618"/>
                </a:lnTo>
                <a:lnTo>
                  <a:pt x="876935" y="221246"/>
                </a:lnTo>
                <a:lnTo>
                  <a:pt x="781431" y="221246"/>
                </a:lnTo>
                <a:lnTo>
                  <a:pt x="775462" y="219532"/>
                </a:lnTo>
                <a:lnTo>
                  <a:pt x="758356" y="172201"/>
                </a:lnTo>
                <a:lnTo>
                  <a:pt x="758294" y="165654"/>
                </a:lnTo>
                <a:lnTo>
                  <a:pt x="758190" y="70053"/>
                </a:lnTo>
                <a:close/>
              </a:path>
              <a:path w="876934" h="258445">
                <a:moveTo>
                  <a:pt x="876935" y="226618"/>
                </a:moveTo>
                <a:lnTo>
                  <a:pt x="831723" y="226618"/>
                </a:lnTo>
                <a:lnTo>
                  <a:pt x="831723" y="254190"/>
                </a:lnTo>
                <a:lnTo>
                  <a:pt x="876935" y="254190"/>
                </a:lnTo>
                <a:lnTo>
                  <a:pt x="876935" y="226618"/>
                </a:lnTo>
                <a:close/>
              </a:path>
              <a:path w="876934" h="258445">
                <a:moveTo>
                  <a:pt x="876935" y="70053"/>
                </a:moveTo>
                <a:lnTo>
                  <a:pt x="828294" y="70053"/>
                </a:lnTo>
                <a:lnTo>
                  <a:pt x="828202" y="154660"/>
                </a:lnTo>
                <a:lnTo>
                  <a:pt x="828057" y="165654"/>
                </a:lnTo>
                <a:lnTo>
                  <a:pt x="822198" y="204165"/>
                </a:lnTo>
                <a:lnTo>
                  <a:pt x="797052" y="221246"/>
                </a:lnTo>
                <a:lnTo>
                  <a:pt x="876935" y="221246"/>
                </a:lnTo>
                <a:lnTo>
                  <a:pt x="876935" y="70053"/>
                </a:lnTo>
                <a:close/>
              </a:path>
              <a:path w="876934" h="258445">
                <a:moveTo>
                  <a:pt x="538988" y="70053"/>
                </a:moveTo>
                <a:lnTo>
                  <a:pt x="493775" y="70053"/>
                </a:lnTo>
                <a:lnTo>
                  <a:pt x="493775" y="254190"/>
                </a:lnTo>
                <a:lnTo>
                  <a:pt x="542544" y="254190"/>
                </a:lnTo>
                <a:lnTo>
                  <a:pt x="542544" y="170789"/>
                </a:lnTo>
                <a:lnTo>
                  <a:pt x="542762" y="156571"/>
                </a:lnTo>
                <a:lnTo>
                  <a:pt x="553339" y="114731"/>
                </a:lnTo>
                <a:lnTo>
                  <a:pt x="574294" y="103162"/>
                </a:lnTo>
                <a:lnTo>
                  <a:pt x="657985" y="103162"/>
                </a:lnTo>
                <a:lnTo>
                  <a:pt x="657098" y="99352"/>
                </a:lnTo>
                <a:lnTo>
                  <a:pt x="656051" y="97104"/>
                </a:lnTo>
                <a:lnTo>
                  <a:pt x="538988" y="97104"/>
                </a:lnTo>
                <a:lnTo>
                  <a:pt x="538988" y="70053"/>
                </a:lnTo>
                <a:close/>
              </a:path>
              <a:path w="876934" h="258445">
                <a:moveTo>
                  <a:pt x="657985" y="103162"/>
                </a:moveTo>
                <a:lnTo>
                  <a:pt x="589280" y="103162"/>
                </a:lnTo>
                <a:lnTo>
                  <a:pt x="594995" y="104787"/>
                </a:lnTo>
                <a:lnTo>
                  <a:pt x="599567" y="108026"/>
                </a:lnTo>
                <a:lnTo>
                  <a:pt x="612709" y="146618"/>
                </a:lnTo>
                <a:lnTo>
                  <a:pt x="612902" y="254190"/>
                </a:lnTo>
                <a:lnTo>
                  <a:pt x="661543" y="254190"/>
                </a:lnTo>
                <a:lnTo>
                  <a:pt x="661471" y="135417"/>
                </a:lnTo>
                <a:lnTo>
                  <a:pt x="658876" y="106984"/>
                </a:lnTo>
                <a:lnTo>
                  <a:pt x="657985" y="103162"/>
                </a:lnTo>
                <a:close/>
              </a:path>
              <a:path w="876934" h="258445">
                <a:moveTo>
                  <a:pt x="599694" y="65887"/>
                </a:moveTo>
                <a:lnTo>
                  <a:pt x="582189" y="67838"/>
                </a:lnTo>
                <a:lnTo>
                  <a:pt x="566245" y="73690"/>
                </a:lnTo>
                <a:lnTo>
                  <a:pt x="551848" y="83445"/>
                </a:lnTo>
                <a:lnTo>
                  <a:pt x="538988" y="97104"/>
                </a:lnTo>
                <a:lnTo>
                  <a:pt x="656051" y="97104"/>
                </a:lnTo>
                <a:lnTo>
                  <a:pt x="622321" y="69155"/>
                </a:lnTo>
                <a:lnTo>
                  <a:pt x="599694" y="65887"/>
                </a:lnTo>
                <a:close/>
              </a:path>
              <a:path w="876934" h="258445">
                <a:moveTo>
                  <a:pt x="76835" y="0"/>
                </a:moveTo>
                <a:lnTo>
                  <a:pt x="0" y="0"/>
                </a:lnTo>
                <a:lnTo>
                  <a:pt x="0" y="254190"/>
                </a:lnTo>
                <a:lnTo>
                  <a:pt x="47625" y="254190"/>
                </a:lnTo>
                <a:lnTo>
                  <a:pt x="47625" y="54101"/>
                </a:lnTo>
                <a:lnTo>
                  <a:pt x="91219" y="54101"/>
                </a:lnTo>
                <a:lnTo>
                  <a:pt x="76835" y="0"/>
                </a:lnTo>
                <a:close/>
              </a:path>
              <a:path w="876934" h="258445">
                <a:moveTo>
                  <a:pt x="91219" y="54101"/>
                </a:moveTo>
                <a:lnTo>
                  <a:pt x="47625" y="54101"/>
                </a:lnTo>
                <a:lnTo>
                  <a:pt x="97917" y="254190"/>
                </a:lnTo>
                <a:lnTo>
                  <a:pt x="147320" y="254190"/>
                </a:lnTo>
                <a:lnTo>
                  <a:pt x="167730" y="173393"/>
                </a:lnTo>
                <a:lnTo>
                  <a:pt x="122936" y="173393"/>
                </a:lnTo>
                <a:lnTo>
                  <a:pt x="91219" y="54101"/>
                </a:lnTo>
                <a:close/>
              </a:path>
              <a:path w="876934" h="258445">
                <a:moveTo>
                  <a:pt x="245491" y="54101"/>
                </a:moveTo>
                <a:lnTo>
                  <a:pt x="197866" y="54101"/>
                </a:lnTo>
                <a:lnTo>
                  <a:pt x="197866" y="254190"/>
                </a:lnTo>
                <a:lnTo>
                  <a:pt x="245491" y="254190"/>
                </a:lnTo>
                <a:lnTo>
                  <a:pt x="245491" y="54101"/>
                </a:lnTo>
                <a:close/>
              </a:path>
              <a:path w="876934" h="258445">
                <a:moveTo>
                  <a:pt x="245491" y="0"/>
                </a:moveTo>
                <a:lnTo>
                  <a:pt x="168529" y="0"/>
                </a:lnTo>
                <a:lnTo>
                  <a:pt x="122936" y="173393"/>
                </a:lnTo>
                <a:lnTo>
                  <a:pt x="167730" y="173393"/>
                </a:lnTo>
                <a:lnTo>
                  <a:pt x="197866" y="54101"/>
                </a:lnTo>
                <a:lnTo>
                  <a:pt x="245491" y="54101"/>
                </a:lnTo>
                <a:lnTo>
                  <a:pt x="2454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45498" y="6575425"/>
            <a:ext cx="73025" cy="43180"/>
          </a:xfrm>
          <a:custGeom>
            <a:avLst/>
            <a:gdLst/>
            <a:ahLst/>
            <a:cxnLst/>
            <a:rect l="l" t="t" r="r" b="b"/>
            <a:pathLst>
              <a:path w="73025" h="43179">
                <a:moveTo>
                  <a:pt x="36575" y="0"/>
                </a:moveTo>
                <a:lnTo>
                  <a:pt x="2460" y="25319"/>
                </a:lnTo>
                <a:lnTo>
                  <a:pt x="0" y="43179"/>
                </a:lnTo>
                <a:lnTo>
                  <a:pt x="72771" y="43179"/>
                </a:lnTo>
                <a:lnTo>
                  <a:pt x="56399" y="6193"/>
                </a:lnTo>
                <a:lnTo>
                  <a:pt x="3657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22307" y="6542316"/>
            <a:ext cx="167640" cy="188595"/>
          </a:xfrm>
          <a:custGeom>
            <a:avLst/>
            <a:gdLst/>
            <a:ahLst/>
            <a:cxnLst/>
            <a:rect l="l" t="t" r="r" b="b"/>
            <a:pathLst>
              <a:path w="167640" h="188595">
                <a:moveTo>
                  <a:pt x="0" y="0"/>
                </a:moveTo>
                <a:lnTo>
                  <a:pt x="48768" y="0"/>
                </a:lnTo>
                <a:lnTo>
                  <a:pt x="48768" y="84607"/>
                </a:lnTo>
                <a:lnTo>
                  <a:pt x="48934" y="102147"/>
                </a:lnTo>
                <a:lnTo>
                  <a:pt x="56515" y="142659"/>
                </a:lnTo>
                <a:lnTo>
                  <a:pt x="72009" y="151193"/>
                </a:lnTo>
                <a:lnTo>
                  <a:pt x="79248" y="151193"/>
                </a:lnTo>
                <a:lnTo>
                  <a:pt x="87630" y="151193"/>
                </a:lnTo>
                <a:lnTo>
                  <a:pt x="116782" y="120437"/>
                </a:lnTo>
                <a:lnTo>
                  <a:pt x="118872" y="77673"/>
                </a:lnTo>
                <a:lnTo>
                  <a:pt x="118872" y="0"/>
                </a:lnTo>
                <a:lnTo>
                  <a:pt x="167513" y="0"/>
                </a:lnTo>
                <a:lnTo>
                  <a:pt x="167513" y="184137"/>
                </a:lnTo>
                <a:lnTo>
                  <a:pt x="122300" y="184137"/>
                </a:lnTo>
                <a:lnTo>
                  <a:pt x="122300" y="156565"/>
                </a:lnTo>
                <a:lnTo>
                  <a:pt x="116869" y="163540"/>
                </a:lnTo>
                <a:lnTo>
                  <a:pt x="79025" y="186166"/>
                </a:lnTo>
                <a:lnTo>
                  <a:pt x="61214" y="188290"/>
                </a:lnTo>
                <a:lnTo>
                  <a:pt x="52210" y="187780"/>
                </a:lnTo>
                <a:lnTo>
                  <a:pt x="15271" y="170348"/>
                </a:lnTo>
                <a:lnTo>
                  <a:pt x="424" y="128808"/>
                </a:lnTo>
                <a:lnTo>
                  <a:pt x="0" y="11650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06661" y="6538150"/>
            <a:ext cx="168275" cy="188595"/>
          </a:xfrm>
          <a:custGeom>
            <a:avLst/>
            <a:gdLst/>
            <a:ahLst/>
            <a:cxnLst/>
            <a:rect l="l" t="t" r="r" b="b"/>
            <a:pathLst>
              <a:path w="168275" h="188595">
                <a:moveTo>
                  <a:pt x="105918" y="0"/>
                </a:moveTo>
                <a:lnTo>
                  <a:pt x="144272" y="9677"/>
                </a:lnTo>
                <a:lnTo>
                  <a:pt x="155575" y="20637"/>
                </a:lnTo>
                <a:lnTo>
                  <a:pt x="160147" y="26644"/>
                </a:lnTo>
                <a:lnTo>
                  <a:pt x="167767" y="73863"/>
                </a:lnTo>
                <a:lnTo>
                  <a:pt x="167767" y="188302"/>
                </a:lnTo>
                <a:lnTo>
                  <a:pt x="119126" y="188302"/>
                </a:lnTo>
                <a:lnTo>
                  <a:pt x="119126" y="94322"/>
                </a:lnTo>
                <a:lnTo>
                  <a:pt x="118933" y="80730"/>
                </a:lnTo>
                <a:lnTo>
                  <a:pt x="105791" y="42138"/>
                </a:lnTo>
                <a:lnTo>
                  <a:pt x="101219" y="38900"/>
                </a:lnTo>
                <a:lnTo>
                  <a:pt x="95504" y="37274"/>
                </a:lnTo>
                <a:lnTo>
                  <a:pt x="88900" y="37274"/>
                </a:lnTo>
                <a:lnTo>
                  <a:pt x="80518" y="37274"/>
                </a:lnTo>
                <a:lnTo>
                  <a:pt x="50803" y="69529"/>
                </a:lnTo>
                <a:lnTo>
                  <a:pt x="48768" y="104901"/>
                </a:lnTo>
                <a:lnTo>
                  <a:pt x="48768" y="188302"/>
                </a:lnTo>
                <a:lnTo>
                  <a:pt x="0" y="188302"/>
                </a:lnTo>
                <a:lnTo>
                  <a:pt x="0" y="4165"/>
                </a:lnTo>
                <a:lnTo>
                  <a:pt x="45212" y="4165"/>
                </a:lnTo>
                <a:lnTo>
                  <a:pt x="45212" y="31216"/>
                </a:lnTo>
                <a:lnTo>
                  <a:pt x="58072" y="17557"/>
                </a:lnTo>
                <a:lnTo>
                  <a:pt x="72469" y="7802"/>
                </a:lnTo>
                <a:lnTo>
                  <a:pt x="88413" y="1950"/>
                </a:lnTo>
                <a:lnTo>
                  <a:pt x="10591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94698" y="6538150"/>
            <a:ext cx="172085" cy="193040"/>
          </a:xfrm>
          <a:custGeom>
            <a:avLst/>
            <a:gdLst/>
            <a:ahLst/>
            <a:cxnLst/>
            <a:rect l="l" t="t" r="r" b="b"/>
            <a:pathLst>
              <a:path w="172084" h="193040">
                <a:moveTo>
                  <a:pt x="84454" y="0"/>
                </a:moveTo>
                <a:lnTo>
                  <a:pt x="136300" y="15264"/>
                </a:lnTo>
                <a:lnTo>
                  <a:pt x="166830" y="61487"/>
                </a:lnTo>
                <a:lnTo>
                  <a:pt x="171957" y="110274"/>
                </a:lnTo>
                <a:lnTo>
                  <a:pt x="49910" y="110274"/>
                </a:lnTo>
                <a:lnTo>
                  <a:pt x="50863" y="120511"/>
                </a:lnTo>
                <a:lnTo>
                  <a:pt x="74374" y="153033"/>
                </a:lnTo>
                <a:lnTo>
                  <a:pt x="89789" y="156044"/>
                </a:lnTo>
                <a:lnTo>
                  <a:pt x="97408" y="156044"/>
                </a:lnTo>
                <a:lnTo>
                  <a:pt x="103885" y="153962"/>
                </a:lnTo>
                <a:lnTo>
                  <a:pt x="108966" y="149809"/>
                </a:lnTo>
                <a:lnTo>
                  <a:pt x="114173" y="145643"/>
                </a:lnTo>
                <a:lnTo>
                  <a:pt x="118109" y="138937"/>
                </a:lnTo>
                <a:lnTo>
                  <a:pt x="120776" y="129692"/>
                </a:lnTo>
                <a:lnTo>
                  <a:pt x="169418" y="137845"/>
                </a:lnTo>
                <a:lnTo>
                  <a:pt x="149236" y="170726"/>
                </a:lnTo>
                <a:lnTo>
                  <a:pt x="103804" y="191584"/>
                </a:lnTo>
                <a:lnTo>
                  <a:pt x="89280" y="192455"/>
                </a:lnTo>
                <a:lnTo>
                  <a:pt x="66827" y="190495"/>
                </a:lnTo>
                <a:lnTo>
                  <a:pt x="31255" y="174807"/>
                </a:lnTo>
                <a:lnTo>
                  <a:pt x="4556" y="132638"/>
                </a:lnTo>
                <a:lnTo>
                  <a:pt x="0" y="97612"/>
                </a:lnTo>
                <a:lnTo>
                  <a:pt x="1498" y="75971"/>
                </a:lnTo>
                <a:lnTo>
                  <a:pt x="23875" y="25920"/>
                </a:lnTo>
                <a:lnTo>
                  <a:pt x="66952" y="1619"/>
                </a:lnTo>
                <a:lnTo>
                  <a:pt x="8445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12885" y="6472263"/>
            <a:ext cx="245745" cy="254635"/>
          </a:xfrm>
          <a:custGeom>
            <a:avLst/>
            <a:gdLst/>
            <a:ahLst/>
            <a:cxnLst/>
            <a:rect l="l" t="t" r="r" b="b"/>
            <a:pathLst>
              <a:path w="245745" h="254634">
                <a:moveTo>
                  <a:pt x="0" y="0"/>
                </a:moveTo>
                <a:lnTo>
                  <a:pt x="76835" y="0"/>
                </a:lnTo>
                <a:lnTo>
                  <a:pt x="122936" y="173393"/>
                </a:lnTo>
                <a:lnTo>
                  <a:pt x="168529" y="0"/>
                </a:lnTo>
                <a:lnTo>
                  <a:pt x="245491" y="0"/>
                </a:lnTo>
                <a:lnTo>
                  <a:pt x="245491" y="254190"/>
                </a:lnTo>
                <a:lnTo>
                  <a:pt x="197866" y="254190"/>
                </a:lnTo>
                <a:lnTo>
                  <a:pt x="197866" y="54101"/>
                </a:lnTo>
                <a:lnTo>
                  <a:pt x="147320" y="254190"/>
                </a:lnTo>
                <a:lnTo>
                  <a:pt x="97917" y="254190"/>
                </a:lnTo>
                <a:lnTo>
                  <a:pt x="47625" y="54101"/>
                </a:lnTo>
                <a:lnTo>
                  <a:pt x="47625" y="254190"/>
                </a:lnTo>
                <a:lnTo>
                  <a:pt x="0" y="25419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24948" y="6461836"/>
            <a:ext cx="882142" cy="3454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15183" y="4546091"/>
            <a:ext cx="2132075" cy="792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74820" y="4546091"/>
            <a:ext cx="571500" cy="7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61817" y="4756022"/>
            <a:ext cx="1623187" cy="2705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86755" y="1641348"/>
            <a:ext cx="1618488" cy="10149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01740" y="1641348"/>
            <a:ext cx="731519" cy="1014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29755" y="1641348"/>
            <a:ext cx="984503" cy="10149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10756" y="1641348"/>
            <a:ext cx="729996" cy="10149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77204" y="1916048"/>
            <a:ext cx="985519" cy="417195"/>
          </a:xfrm>
          <a:custGeom>
            <a:avLst/>
            <a:gdLst/>
            <a:ahLst/>
            <a:cxnLst/>
            <a:rect l="l" t="t" r="r" b="b"/>
            <a:pathLst>
              <a:path w="985520" h="417194">
                <a:moveTo>
                  <a:pt x="427100" y="354075"/>
                </a:moveTo>
                <a:lnTo>
                  <a:pt x="364363" y="354075"/>
                </a:lnTo>
                <a:lnTo>
                  <a:pt x="364363" y="416813"/>
                </a:lnTo>
                <a:lnTo>
                  <a:pt x="427100" y="416813"/>
                </a:lnTo>
                <a:lnTo>
                  <a:pt x="427100" y="354075"/>
                </a:lnTo>
                <a:close/>
              </a:path>
              <a:path w="985520" h="417194">
                <a:moveTo>
                  <a:pt x="426847" y="90170"/>
                </a:moveTo>
                <a:lnTo>
                  <a:pt x="364109" y="90170"/>
                </a:lnTo>
                <a:lnTo>
                  <a:pt x="364109" y="327278"/>
                </a:lnTo>
                <a:lnTo>
                  <a:pt x="426847" y="327278"/>
                </a:lnTo>
                <a:lnTo>
                  <a:pt x="426847" y="90170"/>
                </a:lnTo>
                <a:close/>
              </a:path>
              <a:path w="985520" h="417194">
                <a:moveTo>
                  <a:pt x="548513" y="90170"/>
                </a:moveTo>
                <a:lnTo>
                  <a:pt x="490220" y="90170"/>
                </a:lnTo>
                <a:lnTo>
                  <a:pt x="490220" y="327278"/>
                </a:lnTo>
                <a:lnTo>
                  <a:pt x="552958" y="327278"/>
                </a:lnTo>
                <a:lnTo>
                  <a:pt x="552958" y="219837"/>
                </a:lnTo>
                <a:lnTo>
                  <a:pt x="553247" y="201574"/>
                </a:lnTo>
                <a:lnTo>
                  <a:pt x="560667" y="158430"/>
                </a:lnTo>
                <a:lnTo>
                  <a:pt x="596796" y="133391"/>
                </a:lnTo>
                <a:lnTo>
                  <a:pt x="604774" y="132841"/>
                </a:lnTo>
                <a:lnTo>
                  <a:pt x="701412" y="132841"/>
                </a:lnTo>
                <a:lnTo>
                  <a:pt x="700770" y="130577"/>
                </a:lnTo>
                <a:lnTo>
                  <a:pt x="698530" y="124967"/>
                </a:lnTo>
                <a:lnTo>
                  <a:pt x="548513" y="124967"/>
                </a:lnTo>
                <a:lnTo>
                  <a:pt x="548513" y="90170"/>
                </a:lnTo>
                <a:close/>
              </a:path>
              <a:path w="985520" h="417194">
                <a:moveTo>
                  <a:pt x="701412" y="132841"/>
                </a:moveTo>
                <a:lnTo>
                  <a:pt x="613156" y="132841"/>
                </a:lnTo>
                <a:lnTo>
                  <a:pt x="620522" y="134874"/>
                </a:lnTo>
                <a:lnTo>
                  <a:pt x="632460" y="143255"/>
                </a:lnTo>
                <a:lnTo>
                  <a:pt x="643268" y="188773"/>
                </a:lnTo>
                <a:lnTo>
                  <a:pt x="643509" y="327278"/>
                </a:lnTo>
                <a:lnTo>
                  <a:pt x="706247" y="327278"/>
                </a:lnTo>
                <a:lnTo>
                  <a:pt x="706154" y="174384"/>
                </a:lnTo>
                <a:lnTo>
                  <a:pt x="702818" y="137795"/>
                </a:lnTo>
                <a:lnTo>
                  <a:pt x="701412" y="132841"/>
                </a:lnTo>
                <a:close/>
              </a:path>
              <a:path w="985520" h="417194">
                <a:moveTo>
                  <a:pt x="626618" y="84836"/>
                </a:moveTo>
                <a:lnTo>
                  <a:pt x="604091" y="87338"/>
                </a:lnTo>
                <a:lnTo>
                  <a:pt x="583565" y="94853"/>
                </a:lnTo>
                <a:lnTo>
                  <a:pt x="565038" y="107392"/>
                </a:lnTo>
                <a:lnTo>
                  <a:pt x="548513" y="124967"/>
                </a:lnTo>
                <a:lnTo>
                  <a:pt x="698530" y="124967"/>
                </a:lnTo>
                <a:lnTo>
                  <a:pt x="672641" y="96305"/>
                </a:lnTo>
                <a:lnTo>
                  <a:pt x="626618" y="84836"/>
                </a:lnTo>
                <a:close/>
              </a:path>
              <a:path w="985520" h="417194">
                <a:moveTo>
                  <a:pt x="99695" y="184403"/>
                </a:moveTo>
                <a:lnTo>
                  <a:pt x="33909" y="184403"/>
                </a:lnTo>
                <a:lnTo>
                  <a:pt x="33909" y="327278"/>
                </a:lnTo>
                <a:lnTo>
                  <a:pt x="157987" y="327278"/>
                </a:lnTo>
                <a:lnTo>
                  <a:pt x="175515" y="326850"/>
                </a:lnTo>
                <a:lnTo>
                  <a:pt x="216789" y="320421"/>
                </a:lnTo>
                <a:lnTo>
                  <a:pt x="253579" y="302383"/>
                </a:lnTo>
                <a:lnTo>
                  <a:pt x="281270" y="272161"/>
                </a:lnTo>
                <a:lnTo>
                  <a:pt x="99695" y="272161"/>
                </a:lnTo>
                <a:lnTo>
                  <a:pt x="99695" y="184403"/>
                </a:lnTo>
                <a:close/>
              </a:path>
              <a:path w="985520" h="417194">
                <a:moveTo>
                  <a:pt x="280951" y="55372"/>
                </a:moveTo>
                <a:lnTo>
                  <a:pt x="129667" y="55372"/>
                </a:lnTo>
                <a:lnTo>
                  <a:pt x="149219" y="55588"/>
                </a:lnTo>
                <a:lnTo>
                  <a:pt x="165211" y="56245"/>
                </a:lnTo>
                <a:lnTo>
                  <a:pt x="203374" y="65690"/>
                </a:lnTo>
                <a:lnTo>
                  <a:pt x="230753" y="98879"/>
                </a:lnTo>
                <a:lnTo>
                  <a:pt x="239543" y="147818"/>
                </a:lnTo>
                <a:lnTo>
                  <a:pt x="239903" y="165226"/>
                </a:lnTo>
                <a:lnTo>
                  <a:pt x="239023" y="189468"/>
                </a:lnTo>
                <a:lnTo>
                  <a:pt x="232027" y="227949"/>
                </a:lnTo>
                <a:lnTo>
                  <a:pt x="205644" y="262727"/>
                </a:lnTo>
                <a:lnTo>
                  <a:pt x="164592" y="271827"/>
                </a:lnTo>
                <a:lnTo>
                  <a:pt x="149352" y="272161"/>
                </a:lnTo>
                <a:lnTo>
                  <a:pt x="281270" y="272161"/>
                </a:lnTo>
                <a:lnTo>
                  <a:pt x="301799" y="223825"/>
                </a:lnTo>
                <a:lnTo>
                  <a:pt x="308229" y="167639"/>
                </a:lnTo>
                <a:lnTo>
                  <a:pt x="307586" y="145591"/>
                </a:lnTo>
                <a:lnTo>
                  <a:pt x="302442" y="106971"/>
                </a:lnTo>
                <a:lnTo>
                  <a:pt x="284972" y="61483"/>
                </a:lnTo>
                <a:lnTo>
                  <a:pt x="280951" y="55372"/>
                </a:lnTo>
                <a:close/>
              </a:path>
              <a:path w="985520" h="417194">
                <a:moveTo>
                  <a:pt x="169799" y="142875"/>
                </a:moveTo>
                <a:lnTo>
                  <a:pt x="0" y="142875"/>
                </a:lnTo>
                <a:lnTo>
                  <a:pt x="0" y="184403"/>
                </a:lnTo>
                <a:lnTo>
                  <a:pt x="169799" y="184403"/>
                </a:lnTo>
                <a:lnTo>
                  <a:pt x="169799" y="142875"/>
                </a:lnTo>
                <a:close/>
              </a:path>
              <a:path w="985520" h="417194">
                <a:moveTo>
                  <a:pt x="154432" y="0"/>
                </a:moveTo>
                <a:lnTo>
                  <a:pt x="33909" y="0"/>
                </a:lnTo>
                <a:lnTo>
                  <a:pt x="33909" y="142875"/>
                </a:lnTo>
                <a:lnTo>
                  <a:pt x="99695" y="142875"/>
                </a:lnTo>
                <a:lnTo>
                  <a:pt x="99695" y="55372"/>
                </a:lnTo>
                <a:lnTo>
                  <a:pt x="280951" y="55372"/>
                </a:lnTo>
                <a:lnTo>
                  <a:pt x="244284" y="18510"/>
                </a:lnTo>
                <a:lnTo>
                  <a:pt x="205420" y="3643"/>
                </a:lnTo>
                <a:lnTo>
                  <a:pt x="173936" y="404"/>
                </a:lnTo>
                <a:lnTo>
                  <a:pt x="154432" y="0"/>
                </a:lnTo>
                <a:close/>
              </a:path>
              <a:path w="985520" h="417194">
                <a:moveTo>
                  <a:pt x="832104" y="0"/>
                </a:moveTo>
                <a:lnTo>
                  <a:pt x="769366" y="0"/>
                </a:lnTo>
                <a:lnTo>
                  <a:pt x="769366" y="327278"/>
                </a:lnTo>
                <a:lnTo>
                  <a:pt x="832104" y="327278"/>
                </a:lnTo>
                <a:lnTo>
                  <a:pt x="832104" y="208534"/>
                </a:lnTo>
                <a:lnTo>
                  <a:pt x="832459" y="194486"/>
                </a:lnTo>
                <a:lnTo>
                  <a:pt x="840956" y="156178"/>
                </a:lnTo>
                <a:lnTo>
                  <a:pt x="876049" y="133318"/>
                </a:lnTo>
                <a:lnTo>
                  <a:pt x="883666" y="132841"/>
                </a:lnTo>
                <a:lnTo>
                  <a:pt x="979678" y="132841"/>
                </a:lnTo>
                <a:lnTo>
                  <a:pt x="977312" y="126587"/>
                </a:lnTo>
                <a:lnTo>
                  <a:pt x="974220" y="120396"/>
                </a:lnTo>
                <a:lnTo>
                  <a:pt x="832104" y="120396"/>
                </a:lnTo>
                <a:lnTo>
                  <a:pt x="832104" y="0"/>
                </a:lnTo>
                <a:close/>
              </a:path>
              <a:path w="985520" h="417194">
                <a:moveTo>
                  <a:pt x="979678" y="132841"/>
                </a:moveTo>
                <a:lnTo>
                  <a:pt x="892683" y="132841"/>
                </a:lnTo>
                <a:lnTo>
                  <a:pt x="900303" y="134747"/>
                </a:lnTo>
                <a:lnTo>
                  <a:pt x="906272" y="138811"/>
                </a:lnTo>
                <a:lnTo>
                  <a:pt x="922184" y="185100"/>
                </a:lnTo>
                <a:lnTo>
                  <a:pt x="922401" y="327278"/>
                </a:lnTo>
                <a:lnTo>
                  <a:pt x="985139" y="327278"/>
                </a:lnTo>
                <a:lnTo>
                  <a:pt x="985062" y="182260"/>
                </a:lnTo>
                <a:lnTo>
                  <a:pt x="981964" y="141097"/>
                </a:lnTo>
                <a:lnTo>
                  <a:pt x="979989" y="133663"/>
                </a:lnTo>
                <a:lnTo>
                  <a:pt x="979678" y="132841"/>
                </a:lnTo>
                <a:close/>
              </a:path>
              <a:path w="985520" h="417194">
                <a:moveTo>
                  <a:pt x="904621" y="84836"/>
                </a:moveTo>
                <a:lnTo>
                  <a:pt x="884235" y="87052"/>
                </a:lnTo>
                <a:lnTo>
                  <a:pt x="865362" y="93710"/>
                </a:lnTo>
                <a:lnTo>
                  <a:pt x="847988" y="104820"/>
                </a:lnTo>
                <a:lnTo>
                  <a:pt x="832104" y="120396"/>
                </a:lnTo>
                <a:lnTo>
                  <a:pt x="974220" y="120396"/>
                </a:lnTo>
                <a:lnTo>
                  <a:pt x="943610" y="92837"/>
                </a:lnTo>
                <a:lnTo>
                  <a:pt x="904621" y="84836"/>
                </a:lnTo>
                <a:close/>
              </a:path>
              <a:path w="985520" h="417194">
                <a:moveTo>
                  <a:pt x="426847" y="0"/>
                </a:moveTo>
                <a:lnTo>
                  <a:pt x="364109" y="0"/>
                </a:lnTo>
                <a:lnTo>
                  <a:pt x="364109" y="58038"/>
                </a:lnTo>
                <a:lnTo>
                  <a:pt x="426847" y="58038"/>
                </a:lnTo>
                <a:lnTo>
                  <a:pt x="42684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41567" y="227012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62737" y="0"/>
                </a:lnTo>
                <a:lnTo>
                  <a:pt x="62737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1314" y="2006219"/>
            <a:ext cx="62865" cy="237490"/>
          </a:xfrm>
          <a:custGeom>
            <a:avLst/>
            <a:gdLst/>
            <a:ahLst/>
            <a:cxnLst/>
            <a:rect l="l" t="t" r="r" b="b"/>
            <a:pathLst>
              <a:path w="62864" h="237489">
                <a:moveTo>
                  <a:pt x="0" y="0"/>
                </a:moveTo>
                <a:lnTo>
                  <a:pt x="62737" y="0"/>
                </a:lnTo>
                <a:lnTo>
                  <a:pt x="62737" y="237108"/>
                </a:lnTo>
                <a:lnTo>
                  <a:pt x="0" y="237108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7425" y="2000885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69">
                <a:moveTo>
                  <a:pt x="136398" y="0"/>
                </a:moveTo>
                <a:lnTo>
                  <a:pt x="174371" y="7492"/>
                </a:lnTo>
                <a:lnTo>
                  <a:pt x="204454" y="32545"/>
                </a:lnTo>
                <a:lnTo>
                  <a:pt x="215169" y="70850"/>
                </a:lnTo>
                <a:lnTo>
                  <a:pt x="216026" y="95123"/>
                </a:lnTo>
                <a:lnTo>
                  <a:pt x="216026" y="242442"/>
                </a:lnTo>
                <a:lnTo>
                  <a:pt x="153288" y="242442"/>
                </a:lnTo>
                <a:lnTo>
                  <a:pt x="153288" y="121412"/>
                </a:lnTo>
                <a:lnTo>
                  <a:pt x="153048" y="103937"/>
                </a:lnTo>
                <a:lnTo>
                  <a:pt x="146685" y="64262"/>
                </a:lnTo>
                <a:lnTo>
                  <a:pt x="122936" y="48005"/>
                </a:lnTo>
                <a:lnTo>
                  <a:pt x="114553" y="48005"/>
                </a:lnTo>
                <a:lnTo>
                  <a:pt x="74342" y="67294"/>
                </a:lnTo>
                <a:lnTo>
                  <a:pt x="63027" y="116738"/>
                </a:lnTo>
                <a:lnTo>
                  <a:pt x="62737" y="135000"/>
                </a:lnTo>
                <a:lnTo>
                  <a:pt x="62737" y="242442"/>
                </a:lnTo>
                <a:lnTo>
                  <a:pt x="0" y="242442"/>
                </a:lnTo>
                <a:lnTo>
                  <a:pt x="0" y="5334"/>
                </a:lnTo>
                <a:lnTo>
                  <a:pt x="58292" y="5334"/>
                </a:lnTo>
                <a:lnTo>
                  <a:pt x="58292" y="40131"/>
                </a:lnTo>
                <a:lnTo>
                  <a:pt x="74818" y="22556"/>
                </a:lnTo>
                <a:lnTo>
                  <a:pt x="93345" y="10017"/>
                </a:lnTo>
                <a:lnTo>
                  <a:pt x="113871" y="2502"/>
                </a:lnTo>
                <a:lnTo>
                  <a:pt x="13639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76900" y="1971420"/>
            <a:ext cx="140335" cy="217170"/>
          </a:xfrm>
          <a:custGeom>
            <a:avLst/>
            <a:gdLst/>
            <a:ahLst/>
            <a:cxnLst/>
            <a:rect l="l" t="t" r="r" b="b"/>
            <a:pathLst>
              <a:path w="140335" h="217169">
                <a:moveTo>
                  <a:pt x="0" y="0"/>
                </a:moveTo>
                <a:lnTo>
                  <a:pt x="0" y="87502"/>
                </a:lnTo>
                <a:lnTo>
                  <a:pt x="70103" y="87502"/>
                </a:lnTo>
                <a:lnTo>
                  <a:pt x="70103" y="129031"/>
                </a:lnTo>
                <a:lnTo>
                  <a:pt x="0" y="129031"/>
                </a:lnTo>
                <a:lnTo>
                  <a:pt x="0" y="216788"/>
                </a:lnTo>
                <a:lnTo>
                  <a:pt x="49657" y="216788"/>
                </a:lnTo>
                <a:lnTo>
                  <a:pt x="64897" y="216455"/>
                </a:lnTo>
                <a:lnTo>
                  <a:pt x="105949" y="207355"/>
                </a:lnTo>
                <a:lnTo>
                  <a:pt x="132332" y="172577"/>
                </a:lnTo>
                <a:lnTo>
                  <a:pt x="139328" y="134096"/>
                </a:lnTo>
                <a:lnTo>
                  <a:pt x="140208" y="109854"/>
                </a:lnTo>
                <a:lnTo>
                  <a:pt x="139848" y="92446"/>
                </a:lnTo>
                <a:lnTo>
                  <a:pt x="134365" y="52958"/>
                </a:lnTo>
                <a:lnTo>
                  <a:pt x="110745" y="15057"/>
                </a:lnTo>
                <a:lnTo>
                  <a:pt x="65516" y="873"/>
                </a:lnTo>
                <a:lnTo>
                  <a:pt x="2997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46571" y="1916048"/>
            <a:ext cx="215900" cy="327660"/>
          </a:xfrm>
          <a:custGeom>
            <a:avLst/>
            <a:gdLst/>
            <a:ahLst/>
            <a:cxnLst/>
            <a:rect l="l" t="t" r="r" b="b"/>
            <a:pathLst>
              <a:path w="215900" h="327660">
                <a:moveTo>
                  <a:pt x="0" y="0"/>
                </a:moveTo>
                <a:lnTo>
                  <a:pt x="62737" y="0"/>
                </a:lnTo>
                <a:lnTo>
                  <a:pt x="62737" y="120396"/>
                </a:lnTo>
                <a:lnTo>
                  <a:pt x="78622" y="104820"/>
                </a:lnTo>
                <a:lnTo>
                  <a:pt x="95996" y="93710"/>
                </a:lnTo>
                <a:lnTo>
                  <a:pt x="114869" y="87052"/>
                </a:lnTo>
                <a:lnTo>
                  <a:pt x="135254" y="84836"/>
                </a:lnTo>
                <a:lnTo>
                  <a:pt x="145829" y="85336"/>
                </a:lnTo>
                <a:lnTo>
                  <a:pt x="182459" y="97123"/>
                </a:lnTo>
                <a:lnTo>
                  <a:pt x="207946" y="126587"/>
                </a:lnTo>
                <a:lnTo>
                  <a:pt x="215580" y="173279"/>
                </a:lnTo>
                <a:lnTo>
                  <a:pt x="215773" y="188213"/>
                </a:lnTo>
                <a:lnTo>
                  <a:pt x="215773" y="327278"/>
                </a:lnTo>
                <a:lnTo>
                  <a:pt x="153034" y="327278"/>
                </a:lnTo>
                <a:lnTo>
                  <a:pt x="153034" y="202056"/>
                </a:lnTo>
                <a:lnTo>
                  <a:pt x="152818" y="185100"/>
                </a:lnTo>
                <a:lnTo>
                  <a:pt x="143001" y="142748"/>
                </a:lnTo>
                <a:lnTo>
                  <a:pt x="136905" y="138811"/>
                </a:lnTo>
                <a:lnTo>
                  <a:pt x="130937" y="134747"/>
                </a:lnTo>
                <a:lnTo>
                  <a:pt x="123316" y="132841"/>
                </a:lnTo>
                <a:lnTo>
                  <a:pt x="114300" y="132841"/>
                </a:lnTo>
                <a:lnTo>
                  <a:pt x="75676" y="149987"/>
                </a:lnTo>
                <a:lnTo>
                  <a:pt x="63093" y="194486"/>
                </a:lnTo>
                <a:lnTo>
                  <a:pt x="62737" y="208534"/>
                </a:lnTo>
                <a:lnTo>
                  <a:pt x="62737" y="327278"/>
                </a:lnTo>
                <a:lnTo>
                  <a:pt x="0" y="3272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41314" y="1916048"/>
            <a:ext cx="62865" cy="58419"/>
          </a:xfrm>
          <a:custGeom>
            <a:avLst/>
            <a:gdLst/>
            <a:ahLst/>
            <a:cxnLst/>
            <a:rect l="l" t="t" r="r" b="b"/>
            <a:pathLst>
              <a:path w="62864" h="58419">
                <a:moveTo>
                  <a:pt x="0" y="0"/>
                </a:moveTo>
                <a:lnTo>
                  <a:pt x="62737" y="0"/>
                </a:lnTo>
                <a:lnTo>
                  <a:pt x="62737" y="58038"/>
                </a:lnTo>
                <a:lnTo>
                  <a:pt x="0" y="5803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77204" y="1916048"/>
            <a:ext cx="308610" cy="327660"/>
          </a:xfrm>
          <a:custGeom>
            <a:avLst/>
            <a:gdLst/>
            <a:ahLst/>
            <a:cxnLst/>
            <a:rect l="l" t="t" r="r" b="b"/>
            <a:pathLst>
              <a:path w="308610" h="327660">
                <a:moveTo>
                  <a:pt x="33909" y="0"/>
                </a:moveTo>
                <a:lnTo>
                  <a:pt x="154432" y="0"/>
                </a:lnTo>
                <a:lnTo>
                  <a:pt x="173936" y="404"/>
                </a:lnTo>
                <a:lnTo>
                  <a:pt x="217424" y="6476"/>
                </a:lnTo>
                <a:lnTo>
                  <a:pt x="256143" y="27015"/>
                </a:lnTo>
                <a:lnTo>
                  <a:pt x="284972" y="61483"/>
                </a:lnTo>
                <a:lnTo>
                  <a:pt x="302442" y="106971"/>
                </a:lnTo>
                <a:lnTo>
                  <a:pt x="307586" y="145591"/>
                </a:lnTo>
                <a:lnTo>
                  <a:pt x="308229" y="167639"/>
                </a:lnTo>
                <a:lnTo>
                  <a:pt x="307514" y="187352"/>
                </a:lnTo>
                <a:lnTo>
                  <a:pt x="296799" y="240537"/>
                </a:lnTo>
                <a:lnTo>
                  <a:pt x="273421" y="283186"/>
                </a:lnTo>
                <a:lnTo>
                  <a:pt x="242792" y="309245"/>
                </a:lnTo>
                <a:lnTo>
                  <a:pt x="204904" y="323421"/>
                </a:lnTo>
                <a:lnTo>
                  <a:pt x="157987" y="327278"/>
                </a:lnTo>
                <a:lnTo>
                  <a:pt x="33909" y="327278"/>
                </a:lnTo>
                <a:lnTo>
                  <a:pt x="33909" y="184403"/>
                </a:lnTo>
                <a:lnTo>
                  <a:pt x="0" y="184403"/>
                </a:lnTo>
                <a:lnTo>
                  <a:pt x="0" y="142875"/>
                </a:lnTo>
                <a:lnTo>
                  <a:pt x="33909" y="142875"/>
                </a:lnTo>
                <a:lnTo>
                  <a:pt x="3390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23253" y="1916048"/>
            <a:ext cx="347980" cy="417195"/>
          </a:xfrm>
          <a:custGeom>
            <a:avLst/>
            <a:gdLst/>
            <a:ahLst/>
            <a:cxnLst/>
            <a:rect l="l" t="t" r="r" b="b"/>
            <a:pathLst>
              <a:path w="347979" h="417194">
                <a:moveTo>
                  <a:pt x="347852" y="354075"/>
                </a:moveTo>
                <a:lnTo>
                  <a:pt x="285115" y="354075"/>
                </a:lnTo>
                <a:lnTo>
                  <a:pt x="285115" y="416813"/>
                </a:lnTo>
                <a:lnTo>
                  <a:pt x="347852" y="416813"/>
                </a:lnTo>
                <a:lnTo>
                  <a:pt x="347852" y="354075"/>
                </a:lnTo>
                <a:close/>
              </a:path>
              <a:path w="347979" h="417194">
                <a:moveTo>
                  <a:pt x="347599" y="90170"/>
                </a:moveTo>
                <a:lnTo>
                  <a:pt x="284861" y="90170"/>
                </a:lnTo>
                <a:lnTo>
                  <a:pt x="284861" y="327278"/>
                </a:lnTo>
                <a:lnTo>
                  <a:pt x="347599" y="327278"/>
                </a:lnTo>
                <a:lnTo>
                  <a:pt x="347599" y="90170"/>
                </a:lnTo>
                <a:close/>
              </a:path>
              <a:path w="347979" h="417194">
                <a:moveTo>
                  <a:pt x="65913" y="90170"/>
                </a:moveTo>
                <a:lnTo>
                  <a:pt x="0" y="90170"/>
                </a:lnTo>
                <a:lnTo>
                  <a:pt x="95630" y="327278"/>
                </a:lnTo>
                <a:lnTo>
                  <a:pt x="152019" y="327278"/>
                </a:lnTo>
                <a:lnTo>
                  <a:pt x="182101" y="251587"/>
                </a:lnTo>
                <a:lnTo>
                  <a:pt x="123444" y="251587"/>
                </a:lnTo>
                <a:lnTo>
                  <a:pt x="110490" y="211200"/>
                </a:lnTo>
                <a:lnTo>
                  <a:pt x="65913" y="90170"/>
                </a:lnTo>
                <a:close/>
              </a:path>
              <a:path w="347979" h="417194">
                <a:moveTo>
                  <a:pt x="246252" y="90170"/>
                </a:moveTo>
                <a:lnTo>
                  <a:pt x="181737" y="90170"/>
                </a:lnTo>
                <a:lnTo>
                  <a:pt x="136651" y="211200"/>
                </a:lnTo>
                <a:lnTo>
                  <a:pt x="134239" y="217931"/>
                </a:lnTo>
                <a:lnTo>
                  <a:pt x="132079" y="224536"/>
                </a:lnTo>
                <a:lnTo>
                  <a:pt x="129921" y="231266"/>
                </a:lnTo>
                <a:lnTo>
                  <a:pt x="129031" y="234568"/>
                </a:lnTo>
                <a:lnTo>
                  <a:pt x="126873" y="241300"/>
                </a:lnTo>
                <a:lnTo>
                  <a:pt x="123444" y="251587"/>
                </a:lnTo>
                <a:lnTo>
                  <a:pt x="182101" y="251587"/>
                </a:lnTo>
                <a:lnTo>
                  <a:pt x="246252" y="90170"/>
                </a:lnTo>
                <a:close/>
              </a:path>
              <a:path w="347979" h="417194">
                <a:moveTo>
                  <a:pt x="347599" y="0"/>
                </a:moveTo>
                <a:lnTo>
                  <a:pt x="284861" y="0"/>
                </a:lnTo>
                <a:lnTo>
                  <a:pt x="284861" y="58038"/>
                </a:lnTo>
                <a:lnTo>
                  <a:pt x="347599" y="58038"/>
                </a:lnTo>
                <a:lnTo>
                  <a:pt x="34759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08368" y="227012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62737" y="0"/>
                </a:lnTo>
                <a:lnTo>
                  <a:pt x="62737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08114" y="2006219"/>
            <a:ext cx="62865" cy="237490"/>
          </a:xfrm>
          <a:custGeom>
            <a:avLst/>
            <a:gdLst/>
            <a:ahLst/>
            <a:cxnLst/>
            <a:rect l="l" t="t" r="r" b="b"/>
            <a:pathLst>
              <a:path w="62865" h="237489">
                <a:moveTo>
                  <a:pt x="0" y="0"/>
                </a:moveTo>
                <a:lnTo>
                  <a:pt x="62737" y="0"/>
                </a:lnTo>
                <a:lnTo>
                  <a:pt x="62737" y="237108"/>
                </a:lnTo>
                <a:lnTo>
                  <a:pt x="0" y="2371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23253" y="2006219"/>
            <a:ext cx="246379" cy="237490"/>
          </a:xfrm>
          <a:custGeom>
            <a:avLst/>
            <a:gdLst/>
            <a:ahLst/>
            <a:cxnLst/>
            <a:rect l="l" t="t" r="r" b="b"/>
            <a:pathLst>
              <a:path w="246379" h="237489">
                <a:moveTo>
                  <a:pt x="0" y="0"/>
                </a:moveTo>
                <a:lnTo>
                  <a:pt x="65913" y="0"/>
                </a:lnTo>
                <a:lnTo>
                  <a:pt x="110490" y="121030"/>
                </a:lnTo>
                <a:lnTo>
                  <a:pt x="123444" y="161416"/>
                </a:lnTo>
                <a:lnTo>
                  <a:pt x="126873" y="151129"/>
                </a:lnTo>
                <a:lnTo>
                  <a:pt x="129031" y="144398"/>
                </a:lnTo>
                <a:lnTo>
                  <a:pt x="129921" y="141096"/>
                </a:lnTo>
                <a:lnTo>
                  <a:pt x="132079" y="134365"/>
                </a:lnTo>
                <a:lnTo>
                  <a:pt x="134239" y="127761"/>
                </a:lnTo>
                <a:lnTo>
                  <a:pt x="136651" y="121030"/>
                </a:lnTo>
                <a:lnTo>
                  <a:pt x="181737" y="0"/>
                </a:lnTo>
                <a:lnTo>
                  <a:pt x="246252" y="0"/>
                </a:lnTo>
                <a:lnTo>
                  <a:pt x="152019" y="237108"/>
                </a:lnTo>
                <a:lnTo>
                  <a:pt x="95630" y="2371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08114" y="1916048"/>
            <a:ext cx="62865" cy="58419"/>
          </a:xfrm>
          <a:custGeom>
            <a:avLst/>
            <a:gdLst/>
            <a:ahLst/>
            <a:cxnLst/>
            <a:rect l="l" t="t" r="r" b="b"/>
            <a:pathLst>
              <a:path w="62865" h="58419">
                <a:moveTo>
                  <a:pt x="0" y="0"/>
                </a:moveTo>
                <a:lnTo>
                  <a:pt x="62737" y="0"/>
                </a:lnTo>
                <a:lnTo>
                  <a:pt x="62737" y="58038"/>
                </a:lnTo>
                <a:lnTo>
                  <a:pt x="0" y="5803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00200" y="2209800"/>
            <a:ext cx="3276600" cy="914400"/>
          </a:xfrm>
          <a:custGeom>
            <a:avLst/>
            <a:gdLst/>
            <a:ahLst/>
            <a:cxnLst/>
            <a:rect l="l" t="t" r="r" b="b"/>
            <a:pathLst>
              <a:path w="3276600" h="914400">
                <a:moveTo>
                  <a:pt x="0" y="914400"/>
                </a:moveTo>
                <a:lnTo>
                  <a:pt x="3276600" y="914400"/>
                </a:lnTo>
                <a:lnTo>
                  <a:pt x="32766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72400" y="838200"/>
            <a:ext cx="3086735" cy="457200"/>
          </a:xfrm>
          <a:custGeom>
            <a:avLst/>
            <a:gdLst/>
            <a:ahLst/>
            <a:cxnLst/>
            <a:rect l="l" t="t" r="r" b="b"/>
            <a:pathLst>
              <a:path w="3086734" h="457200">
                <a:moveTo>
                  <a:pt x="0" y="457200"/>
                </a:moveTo>
                <a:lnTo>
                  <a:pt x="3086354" y="457200"/>
                </a:lnTo>
                <a:lnTo>
                  <a:pt x="308635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8800" y="3290823"/>
            <a:ext cx="9534525" cy="457200"/>
          </a:xfrm>
          <a:custGeom>
            <a:avLst/>
            <a:gdLst/>
            <a:ahLst/>
            <a:cxnLst/>
            <a:rect l="l" t="t" r="r" b="b"/>
            <a:pathLst>
              <a:path w="9534525" h="457200">
                <a:moveTo>
                  <a:pt x="0" y="457200"/>
                </a:moveTo>
                <a:lnTo>
                  <a:pt x="9534525" y="457200"/>
                </a:lnTo>
                <a:lnTo>
                  <a:pt x="953452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20538" y="3657600"/>
            <a:ext cx="1638300" cy="2466975"/>
          </a:xfrm>
          <a:custGeom>
            <a:avLst/>
            <a:gdLst/>
            <a:ahLst/>
            <a:cxnLst/>
            <a:rect l="l" t="t" r="r" b="b"/>
            <a:pathLst>
              <a:path w="1638300" h="2466975">
                <a:moveTo>
                  <a:pt x="0" y="2466975"/>
                </a:moveTo>
                <a:lnTo>
                  <a:pt x="1638300" y="2466975"/>
                </a:lnTo>
                <a:lnTo>
                  <a:pt x="1638300" y="0"/>
                </a:lnTo>
                <a:lnTo>
                  <a:pt x="0" y="0"/>
                </a:lnTo>
                <a:lnTo>
                  <a:pt x="0" y="2466975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82000" y="4724400"/>
            <a:ext cx="2371090" cy="1400175"/>
          </a:xfrm>
          <a:custGeom>
            <a:avLst/>
            <a:gdLst/>
            <a:ahLst/>
            <a:cxnLst/>
            <a:rect l="l" t="t" r="r" b="b"/>
            <a:pathLst>
              <a:path w="2371090" h="1400175">
                <a:moveTo>
                  <a:pt x="0" y="1400175"/>
                </a:moveTo>
                <a:lnTo>
                  <a:pt x="2370581" y="1400175"/>
                </a:lnTo>
                <a:lnTo>
                  <a:pt x="2370581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64964" y="2042160"/>
            <a:ext cx="877824" cy="859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76800" y="2062098"/>
            <a:ext cx="622935" cy="605155"/>
          </a:xfrm>
          <a:custGeom>
            <a:avLst/>
            <a:gdLst/>
            <a:ahLst/>
            <a:cxnLst/>
            <a:rect l="l" t="t" r="r" b="b"/>
            <a:pathLst>
              <a:path w="622935" h="605155">
                <a:moveTo>
                  <a:pt x="60271" y="432290"/>
                </a:moveTo>
                <a:lnTo>
                  <a:pt x="53355" y="434609"/>
                </a:lnTo>
                <a:lnTo>
                  <a:pt x="47797" y="439334"/>
                </a:lnTo>
                <a:lnTo>
                  <a:pt x="44323" y="446024"/>
                </a:lnTo>
                <a:lnTo>
                  <a:pt x="0" y="604901"/>
                </a:lnTo>
                <a:lnTo>
                  <a:pt x="50979" y="592327"/>
                </a:lnTo>
                <a:lnTo>
                  <a:pt x="40386" y="592327"/>
                </a:lnTo>
                <a:lnTo>
                  <a:pt x="13842" y="565023"/>
                </a:lnTo>
                <a:lnTo>
                  <a:pt x="64377" y="516009"/>
                </a:lnTo>
                <a:lnTo>
                  <a:pt x="81025" y="456311"/>
                </a:lnTo>
                <a:lnTo>
                  <a:pt x="81623" y="448764"/>
                </a:lnTo>
                <a:lnTo>
                  <a:pt x="79327" y="441848"/>
                </a:lnTo>
                <a:lnTo>
                  <a:pt x="74578" y="436290"/>
                </a:lnTo>
                <a:lnTo>
                  <a:pt x="67817" y="432815"/>
                </a:lnTo>
                <a:lnTo>
                  <a:pt x="60271" y="432290"/>
                </a:lnTo>
                <a:close/>
              </a:path>
              <a:path w="622935" h="605155">
                <a:moveTo>
                  <a:pt x="64377" y="516009"/>
                </a:moveTo>
                <a:lnTo>
                  <a:pt x="13842" y="565023"/>
                </a:lnTo>
                <a:lnTo>
                  <a:pt x="40386" y="592327"/>
                </a:lnTo>
                <a:lnTo>
                  <a:pt x="49157" y="583818"/>
                </a:lnTo>
                <a:lnTo>
                  <a:pt x="45465" y="583818"/>
                </a:lnTo>
                <a:lnTo>
                  <a:pt x="22478" y="560197"/>
                </a:lnTo>
                <a:lnTo>
                  <a:pt x="54242" y="552350"/>
                </a:lnTo>
                <a:lnTo>
                  <a:pt x="64377" y="516009"/>
                </a:lnTo>
                <a:close/>
              </a:path>
              <a:path w="622935" h="605155">
                <a:moveTo>
                  <a:pt x="158541" y="528111"/>
                </a:moveTo>
                <a:lnTo>
                  <a:pt x="151002" y="528447"/>
                </a:lnTo>
                <a:lnTo>
                  <a:pt x="90939" y="543284"/>
                </a:lnTo>
                <a:lnTo>
                  <a:pt x="40386" y="592327"/>
                </a:lnTo>
                <a:lnTo>
                  <a:pt x="50979" y="592327"/>
                </a:lnTo>
                <a:lnTo>
                  <a:pt x="160147" y="565403"/>
                </a:lnTo>
                <a:lnTo>
                  <a:pt x="166953" y="562169"/>
                </a:lnTo>
                <a:lnTo>
                  <a:pt x="171830" y="556767"/>
                </a:lnTo>
                <a:lnTo>
                  <a:pt x="174327" y="549937"/>
                </a:lnTo>
                <a:lnTo>
                  <a:pt x="173989" y="542416"/>
                </a:lnTo>
                <a:lnTo>
                  <a:pt x="170809" y="535537"/>
                </a:lnTo>
                <a:lnTo>
                  <a:pt x="165401" y="530621"/>
                </a:lnTo>
                <a:lnTo>
                  <a:pt x="158541" y="528111"/>
                </a:lnTo>
                <a:close/>
              </a:path>
              <a:path w="622935" h="605155">
                <a:moveTo>
                  <a:pt x="54242" y="552350"/>
                </a:moveTo>
                <a:lnTo>
                  <a:pt x="22478" y="560197"/>
                </a:lnTo>
                <a:lnTo>
                  <a:pt x="45465" y="583818"/>
                </a:lnTo>
                <a:lnTo>
                  <a:pt x="54242" y="552350"/>
                </a:lnTo>
                <a:close/>
              </a:path>
              <a:path w="622935" h="605155">
                <a:moveTo>
                  <a:pt x="90939" y="543284"/>
                </a:moveTo>
                <a:lnTo>
                  <a:pt x="54242" y="552350"/>
                </a:lnTo>
                <a:lnTo>
                  <a:pt x="45465" y="583818"/>
                </a:lnTo>
                <a:lnTo>
                  <a:pt x="49157" y="583818"/>
                </a:lnTo>
                <a:lnTo>
                  <a:pt x="90939" y="543284"/>
                </a:lnTo>
                <a:close/>
              </a:path>
              <a:path w="622935" h="605155">
                <a:moveTo>
                  <a:pt x="596391" y="0"/>
                </a:moveTo>
                <a:lnTo>
                  <a:pt x="64377" y="516009"/>
                </a:lnTo>
                <a:lnTo>
                  <a:pt x="54242" y="552350"/>
                </a:lnTo>
                <a:lnTo>
                  <a:pt x="90939" y="543284"/>
                </a:lnTo>
                <a:lnTo>
                  <a:pt x="622808" y="27304"/>
                </a:lnTo>
                <a:lnTo>
                  <a:pt x="5963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50607" y="877824"/>
            <a:ext cx="833627" cy="12725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93280" y="1066672"/>
            <a:ext cx="582930" cy="1018540"/>
          </a:xfrm>
          <a:custGeom>
            <a:avLst/>
            <a:gdLst/>
            <a:ahLst/>
            <a:cxnLst/>
            <a:rect l="l" t="t" r="r" b="b"/>
            <a:pathLst>
              <a:path w="582929" h="1018539">
                <a:moveTo>
                  <a:pt x="542315" y="66173"/>
                </a:moveTo>
                <a:lnTo>
                  <a:pt x="509670" y="85462"/>
                </a:lnTo>
                <a:lnTo>
                  <a:pt x="0" y="999871"/>
                </a:lnTo>
                <a:lnTo>
                  <a:pt x="33274" y="1018413"/>
                </a:lnTo>
                <a:lnTo>
                  <a:pt x="543073" y="103773"/>
                </a:lnTo>
                <a:lnTo>
                  <a:pt x="542315" y="66173"/>
                </a:lnTo>
                <a:close/>
              </a:path>
              <a:path w="582929" h="1018539">
                <a:moveTo>
                  <a:pt x="579595" y="23749"/>
                </a:moveTo>
                <a:lnTo>
                  <a:pt x="544068" y="23749"/>
                </a:lnTo>
                <a:lnTo>
                  <a:pt x="577342" y="42290"/>
                </a:lnTo>
                <a:lnTo>
                  <a:pt x="543073" y="103773"/>
                </a:lnTo>
                <a:lnTo>
                  <a:pt x="544322" y="165735"/>
                </a:lnTo>
                <a:lnTo>
                  <a:pt x="563752" y="184403"/>
                </a:lnTo>
                <a:lnTo>
                  <a:pt x="571081" y="182743"/>
                </a:lnTo>
                <a:lnTo>
                  <a:pt x="577040" y="178546"/>
                </a:lnTo>
                <a:lnTo>
                  <a:pt x="581023" y="172420"/>
                </a:lnTo>
                <a:lnTo>
                  <a:pt x="582422" y="164973"/>
                </a:lnTo>
                <a:lnTo>
                  <a:pt x="579595" y="23749"/>
                </a:lnTo>
                <a:close/>
              </a:path>
              <a:path w="582929" h="1018539">
                <a:moveTo>
                  <a:pt x="579120" y="0"/>
                </a:moveTo>
                <a:lnTo>
                  <a:pt x="437134" y="84074"/>
                </a:lnTo>
                <a:lnTo>
                  <a:pt x="431528" y="89124"/>
                </a:lnTo>
                <a:lnTo>
                  <a:pt x="428386" y="95710"/>
                </a:lnTo>
                <a:lnTo>
                  <a:pt x="427936" y="102987"/>
                </a:lnTo>
                <a:lnTo>
                  <a:pt x="430402" y="110109"/>
                </a:lnTo>
                <a:lnTo>
                  <a:pt x="435526" y="115768"/>
                </a:lnTo>
                <a:lnTo>
                  <a:pt x="442150" y="118903"/>
                </a:lnTo>
                <a:lnTo>
                  <a:pt x="449441" y="119324"/>
                </a:lnTo>
                <a:lnTo>
                  <a:pt x="456565" y="116839"/>
                </a:lnTo>
                <a:lnTo>
                  <a:pt x="509670" y="85462"/>
                </a:lnTo>
                <a:lnTo>
                  <a:pt x="544068" y="23749"/>
                </a:lnTo>
                <a:lnTo>
                  <a:pt x="579595" y="23749"/>
                </a:lnTo>
                <a:lnTo>
                  <a:pt x="579120" y="0"/>
                </a:lnTo>
                <a:close/>
              </a:path>
              <a:path w="582929" h="1018539">
                <a:moveTo>
                  <a:pt x="561388" y="33400"/>
                </a:moveTo>
                <a:lnTo>
                  <a:pt x="541654" y="33400"/>
                </a:lnTo>
                <a:lnTo>
                  <a:pt x="570484" y="49529"/>
                </a:lnTo>
                <a:lnTo>
                  <a:pt x="542315" y="66173"/>
                </a:lnTo>
                <a:lnTo>
                  <a:pt x="543073" y="103773"/>
                </a:lnTo>
                <a:lnTo>
                  <a:pt x="577342" y="42290"/>
                </a:lnTo>
                <a:lnTo>
                  <a:pt x="561388" y="33400"/>
                </a:lnTo>
                <a:close/>
              </a:path>
              <a:path w="582929" h="1018539">
                <a:moveTo>
                  <a:pt x="544068" y="23749"/>
                </a:moveTo>
                <a:lnTo>
                  <a:pt x="509670" y="85462"/>
                </a:lnTo>
                <a:lnTo>
                  <a:pt x="542315" y="66173"/>
                </a:lnTo>
                <a:lnTo>
                  <a:pt x="541654" y="33400"/>
                </a:lnTo>
                <a:lnTo>
                  <a:pt x="561388" y="33400"/>
                </a:lnTo>
                <a:lnTo>
                  <a:pt x="544068" y="23749"/>
                </a:lnTo>
                <a:close/>
              </a:path>
              <a:path w="582929" h="1018539">
                <a:moveTo>
                  <a:pt x="541654" y="33400"/>
                </a:moveTo>
                <a:lnTo>
                  <a:pt x="542315" y="66173"/>
                </a:lnTo>
                <a:lnTo>
                  <a:pt x="570484" y="49529"/>
                </a:lnTo>
                <a:lnTo>
                  <a:pt x="541654" y="33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538983" y="3558540"/>
            <a:ext cx="425195" cy="5882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65749" y="3748023"/>
            <a:ext cx="171450" cy="334010"/>
          </a:xfrm>
          <a:custGeom>
            <a:avLst/>
            <a:gdLst/>
            <a:ahLst/>
            <a:cxnLst/>
            <a:rect l="l" t="t" r="r" b="b"/>
            <a:pathLst>
              <a:path w="171450" h="334010">
                <a:moveTo>
                  <a:pt x="85514" y="75564"/>
                </a:moveTo>
                <a:lnTo>
                  <a:pt x="66528" y="108113"/>
                </a:lnTo>
                <a:lnTo>
                  <a:pt x="66528" y="333756"/>
                </a:lnTo>
                <a:lnTo>
                  <a:pt x="104628" y="333756"/>
                </a:lnTo>
                <a:lnTo>
                  <a:pt x="104501" y="108113"/>
                </a:lnTo>
                <a:lnTo>
                  <a:pt x="85514" y="75564"/>
                </a:lnTo>
                <a:close/>
              </a:path>
              <a:path w="171450" h="334010">
                <a:moveTo>
                  <a:pt x="85578" y="0"/>
                </a:moveTo>
                <a:lnTo>
                  <a:pt x="2393" y="142494"/>
                </a:lnTo>
                <a:lnTo>
                  <a:pt x="0" y="149615"/>
                </a:lnTo>
                <a:lnTo>
                  <a:pt x="488" y="156892"/>
                </a:lnTo>
                <a:lnTo>
                  <a:pt x="3643" y="163478"/>
                </a:lnTo>
                <a:lnTo>
                  <a:pt x="9251" y="168528"/>
                </a:lnTo>
                <a:lnTo>
                  <a:pt x="16444" y="170993"/>
                </a:lnTo>
                <a:lnTo>
                  <a:pt x="23745" y="170529"/>
                </a:lnTo>
                <a:lnTo>
                  <a:pt x="30307" y="167350"/>
                </a:lnTo>
                <a:lnTo>
                  <a:pt x="35286" y="161670"/>
                </a:lnTo>
                <a:lnTo>
                  <a:pt x="66401" y="108330"/>
                </a:lnTo>
                <a:lnTo>
                  <a:pt x="66528" y="37718"/>
                </a:lnTo>
                <a:lnTo>
                  <a:pt x="107564" y="37718"/>
                </a:lnTo>
                <a:lnTo>
                  <a:pt x="85578" y="0"/>
                </a:lnTo>
                <a:close/>
              </a:path>
              <a:path w="171450" h="334010">
                <a:moveTo>
                  <a:pt x="107564" y="37718"/>
                </a:moveTo>
                <a:lnTo>
                  <a:pt x="104628" y="37718"/>
                </a:lnTo>
                <a:lnTo>
                  <a:pt x="104628" y="108330"/>
                </a:lnTo>
                <a:lnTo>
                  <a:pt x="135743" y="161670"/>
                </a:lnTo>
                <a:lnTo>
                  <a:pt x="140793" y="167350"/>
                </a:lnTo>
                <a:lnTo>
                  <a:pt x="147379" y="170529"/>
                </a:lnTo>
                <a:lnTo>
                  <a:pt x="154656" y="170993"/>
                </a:lnTo>
                <a:lnTo>
                  <a:pt x="161778" y="168528"/>
                </a:lnTo>
                <a:lnTo>
                  <a:pt x="167457" y="163478"/>
                </a:lnTo>
                <a:lnTo>
                  <a:pt x="170636" y="156892"/>
                </a:lnTo>
                <a:lnTo>
                  <a:pt x="171100" y="149615"/>
                </a:lnTo>
                <a:lnTo>
                  <a:pt x="168636" y="142494"/>
                </a:lnTo>
                <a:lnTo>
                  <a:pt x="107564" y="37718"/>
                </a:lnTo>
                <a:close/>
              </a:path>
              <a:path w="171450" h="334010">
                <a:moveTo>
                  <a:pt x="104628" y="47370"/>
                </a:moveTo>
                <a:lnTo>
                  <a:pt x="101961" y="47370"/>
                </a:lnTo>
                <a:lnTo>
                  <a:pt x="85514" y="75564"/>
                </a:lnTo>
                <a:lnTo>
                  <a:pt x="104628" y="108330"/>
                </a:lnTo>
                <a:lnTo>
                  <a:pt x="104628" y="47370"/>
                </a:lnTo>
                <a:close/>
              </a:path>
              <a:path w="171450" h="334010">
                <a:moveTo>
                  <a:pt x="104628" y="37718"/>
                </a:moveTo>
                <a:lnTo>
                  <a:pt x="66528" y="37718"/>
                </a:lnTo>
                <a:lnTo>
                  <a:pt x="66528" y="108113"/>
                </a:lnTo>
                <a:lnTo>
                  <a:pt x="85514" y="75564"/>
                </a:lnTo>
                <a:lnTo>
                  <a:pt x="69068" y="47370"/>
                </a:lnTo>
                <a:lnTo>
                  <a:pt x="104628" y="47370"/>
                </a:lnTo>
                <a:lnTo>
                  <a:pt x="104628" y="37718"/>
                </a:lnTo>
                <a:close/>
              </a:path>
              <a:path w="171450" h="334010">
                <a:moveTo>
                  <a:pt x="101961" y="47370"/>
                </a:moveTo>
                <a:lnTo>
                  <a:pt x="69068" y="47370"/>
                </a:lnTo>
                <a:lnTo>
                  <a:pt x="85514" y="75564"/>
                </a:lnTo>
                <a:lnTo>
                  <a:pt x="101961" y="473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72000" y="4701540"/>
            <a:ext cx="961644" cy="4251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14164" y="4804465"/>
            <a:ext cx="706755" cy="171450"/>
          </a:xfrm>
          <a:custGeom>
            <a:avLst/>
            <a:gdLst/>
            <a:ahLst/>
            <a:cxnLst/>
            <a:rect l="l" t="t" r="r" b="b"/>
            <a:pathLst>
              <a:path w="706754" h="171450">
                <a:moveTo>
                  <a:pt x="598097" y="104872"/>
                </a:moveTo>
                <a:lnTo>
                  <a:pt x="544449" y="135707"/>
                </a:lnTo>
                <a:lnTo>
                  <a:pt x="538747" y="140686"/>
                </a:lnTo>
                <a:lnTo>
                  <a:pt x="535511" y="147248"/>
                </a:lnTo>
                <a:lnTo>
                  <a:pt x="534965" y="154549"/>
                </a:lnTo>
                <a:lnTo>
                  <a:pt x="537337" y="161742"/>
                </a:lnTo>
                <a:lnTo>
                  <a:pt x="542369" y="167423"/>
                </a:lnTo>
                <a:lnTo>
                  <a:pt x="548925" y="170616"/>
                </a:lnTo>
                <a:lnTo>
                  <a:pt x="556196" y="171118"/>
                </a:lnTo>
                <a:lnTo>
                  <a:pt x="563372" y="168727"/>
                </a:lnTo>
                <a:lnTo>
                  <a:pt x="673760" y="105354"/>
                </a:lnTo>
                <a:lnTo>
                  <a:pt x="668527" y="105354"/>
                </a:lnTo>
                <a:lnTo>
                  <a:pt x="598097" y="104872"/>
                </a:lnTo>
                <a:close/>
              </a:path>
              <a:path w="706754" h="171450">
                <a:moveTo>
                  <a:pt x="630872" y="86035"/>
                </a:moveTo>
                <a:lnTo>
                  <a:pt x="598097" y="104872"/>
                </a:lnTo>
                <a:lnTo>
                  <a:pt x="668527" y="105354"/>
                </a:lnTo>
                <a:lnTo>
                  <a:pt x="668545" y="102687"/>
                </a:lnTo>
                <a:lnTo>
                  <a:pt x="659002" y="102687"/>
                </a:lnTo>
                <a:lnTo>
                  <a:pt x="630872" y="86035"/>
                </a:lnTo>
                <a:close/>
              </a:path>
              <a:path w="706754" h="171450">
                <a:moveTo>
                  <a:pt x="557393" y="0"/>
                </a:moveTo>
                <a:lnTo>
                  <a:pt x="550116" y="420"/>
                </a:lnTo>
                <a:lnTo>
                  <a:pt x="543530" y="3556"/>
                </a:lnTo>
                <a:lnTo>
                  <a:pt x="538480" y="9215"/>
                </a:lnTo>
                <a:lnTo>
                  <a:pt x="535993" y="16337"/>
                </a:lnTo>
                <a:lnTo>
                  <a:pt x="536400" y="23614"/>
                </a:lnTo>
                <a:lnTo>
                  <a:pt x="539497" y="30200"/>
                </a:lnTo>
                <a:lnTo>
                  <a:pt x="545084" y="35250"/>
                </a:lnTo>
                <a:lnTo>
                  <a:pt x="598333" y="66772"/>
                </a:lnTo>
                <a:lnTo>
                  <a:pt x="668782" y="67254"/>
                </a:lnTo>
                <a:lnTo>
                  <a:pt x="668527" y="105354"/>
                </a:lnTo>
                <a:lnTo>
                  <a:pt x="673760" y="105354"/>
                </a:lnTo>
                <a:lnTo>
                  <a:pt x="706501" y="86558"/>
                </a:lnTo>
                <a:lnTo>
                  <a:pt x="564514" y="2484"/>
                </a:lnTo>
                <a:lnTo>
                  <a:pt x="557393" y="0"/>
                </a:lnTo>
                <a:close/>
              </a:path>
              <a:path w="706754" h="171450">
                <a:moveTo>
                  <a:pt x="253" y="62682"/>
                </a:moveTo>
                <a:lnTo>
                  <a:pt x="0" y="100782"/>
                </a:lnTo>
                <a:lnTo>
                  <a:pt x="598097" y="104872"/>
                </a:lnTo>
                <a:lnTo>
                  <a:pt x="630872" y="86035"/>
                </a:lnTo>
                <a:lnTo>
                  <a:pt x="598333" y="66772"/>
                </a:lnTo>
                <a:lnTo>
                  <a:pt x="253" y="62682"/>
                </a:lnTo>
                <a:close/>
              </a:path>
              <a:path w="706754" h="171450">
                <a:moveTo>
                  <a:pt x="659130" y="69794"/>
                </a:moveTo>
                <a:lnTo>
                  <a:pt x="630872" y="86035"/>
                </a:lnTo>
                <a:lnTo>
                  <a:pt x="659002" y="102687"/>
                </a:lnTo>
                <a:lnTo>
                  <a:pt x="659130" y="69794"/>
                </a:lnTo>
                <a:close/>
              </a:path>
              <a:path w="706754" h="171450">
                <a:moveTo>
                  <a:pt x="668765" y="69794"/>
                </a:moveTo>
                <a:lnTo>
                  <a:pt x="659130" y="69794"/>
                </a:lnTo>
                <a:lnTo>
                  <a:pt x="659002" y="102687"/>
                </a:lnTo>
                <a:lnTo>
                  <a:pt x="668545" y="102687"/>
                </a:lnTo>
                <a:lnTo>
                  <a:pt x="668765" y="69794"/>
                </a:lnTo>
                <a:close/>
              </a:path>
              <a:path w="706754" h="171450">
                <a:moveTo>
                  <a:pt x="598333" y="66772"/>
                </a:moveTo>
                <a:lnTo>
                  <a:pt x="630872" y="86035"/>
                </a:lnTo>
                <a:lnTo>
                  <a:pt x="659130" y="69794"/>
                </a:lnTo>
                <a:lnTo>
                  <a:pt x="668765" y="69794"/>
                </a:lnTo>
                <a:lnTo>
                  <a:pt x="668782" y="67254"/>
                </a:lnTo>
                <a:lnTo>
                  <a:pt x="598333" y="667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354311" y="5934455"/>
            <a:ext cx="425196" cy="4663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481659" y="6124486"/>
            <a:ext cx="171450" cy="210820"/>
          </a:xfrm>
          <a:custGeom>
            <a:avLst/>
            <a:gdLst/>
            <a:ahLst/>
            <a:cxnLst/>
            <a:rect l="l" t="t" r="r" b="b"/>
            <a:pathLst>
              <a:path w="171450" h="210820">
                <a:moveTo>
                  <a:pt x="85568" y="75603"/>
                </a:moveTo>
                <a:lnTo>
                  <a:pt x="66581" y="108151"/>
                </a:lnTo>
                <a:lnTo>
                  <a:pt x="66581" y="210299"/>
                </a:lnTo>
                <a:lnTo>
                  <a:pt x="104681" y="210299"/>
                </a:lnTo>
                <a:lnTo>
                  <a:pt x="104681" y="108369"/>
                </a:lnTo>
                <a:lnTo>
                  <a:pt x="85568" y="75603"/>
                </a:lnTo>
                <a:close/>
              </a:path>
              <a:path w="171450" h="210820">
                <a:moveTo>
                  <a:pt x="107667" y="37807"/>
                </a:moveTo>
                <a:lnTo>
                  <a:pt x="104681" y="37807"/>
                </a:lnTo>
                <a:lnTo>
                  <a:pt x="104681" y="108369"/>
                </a:lnTo>
                <a:lnTo>
                  <a:pt x="135796" y="161709"/>
                </a:lnTo>
                <a:lnTo>
                  <a:pt x="140846" y="167356"/>
                </a:lnTo>
                <a:lnTo>
                  <a:pt x="147433" y="170529"/>
                </a:lnTo>
                <a:lnTo>
                  <a:pt x="154725" y="171001"/>
                </a:lnTo>
                <a:lnTo>
                  <a:pt x="161846" y="168554"/>
                </a:lnTo>
                <a:lnTo>
                  <a:pt x="167513" y="163528"/>
                </a:lnTo>
                <a:lnTo>
                  <a:pt x="170690" y="156954"/>
                </a:lnTo>
                <a:lnTo>
                  <a:pt x="171154" y="149668"/>
                </a:lnTo>
                <a:lnTo>
                  <a:pt x="168689" y="142506"/>
                </a:lnTo>
                <a:lnTo>
                  <a:pt x="107667" y="37807"/>
                </a:lnTo>
                <a:close/>
              </a:path>
              <a:path w="171450" h="210820">
                <a:moveTo>
                  <a:pt x="85631" y="0"/>
                </a:moveTo>
                <a:lnTo>
                  <a:pt x="2446" y="142506"/>
                </a:lnTo>
                <a:lnTo>
                  <a:pt x="0" y="149668"/>
                </a:lnTo>
                <a:lnTo>
                  <a:pt x="494" y="156956"/>
                </a:lnTo>
                <a:lnTo>
                  <a:pt x="3685" y="163534"/>
                </a:lnTo>
                <a:lnTo>
                  <a:pt x="9304" y="168554"/>
                </a:lnTo>
                <a:lnTo>
                  <a:pt x="16498" y="171001"/>
                </a:lnTo>
                <a:lnTo>
                  <a:pt x="23798" y="170527"/>
                </a:lnTo>
                <a:lnTo>
                  <a:pt x="30360" y="167356"/>
                </a:lnTo>
                <a:lnTo>
                  <a:pt x="35339" y="161709"/>
                </a:lnTo>
                <a:lnTo>
                  <a:pt x="66581" y="108151"/>
                </a:lnTo>
                <a:lnTo>
                  <a:pt x="66581" y="37807"/>
                </a:lnTo>
                <a:lnTo>
                  <a:pt x="107667" y="37807"/>
                </a:lnTo>
                <a:lnTo>
                  <a:pt x="85631" y="0"/>
                </a:lnTo>
                <a:close/>
              </a:path>
              <a:path w="171450" h="210820">
                <a:moveTo>
                  <a:pt x="104681" y="47409"/>
                </a:moveTo>
                <a:lnTo>
                  <a:pt x="102014" y="47409"/>
                </a:lnTo>
                <a:lnTo>
                  <a:pt x="85568" y="75603"/>
                </a:lnTo>
                <a:lnTo>
                  <a:pt x="104681" y="108369"/>
                </a:lnTo>
                <a:lnTo>
                  <a:pt x="104681" y="47409"/>
                </a:lnTo>
                <a:close/>
              </a:path>
              <a:path w="171450" h="210820">
                <a:moveTo>
                  <a:pt x="104681" y="37807"/>
                </a:moveTo>
                <a:lnTo>
                  <a:pt x="66581" y="37807"/>
                </a:lnTo>
                <a:lnTo>
                  <a:pt x="66581" y="108151"/>
                </a:lnTo>
                <a:lnTo>
                  <a:pt x="85568" y="75603"/>
                </a:lnTo>
                <a:lnTo>
                  <a:pt x="69121" y="47409"/>
                </a:lnTo>
                <a:lnTo>
                  <a:pt x="104681" y="47409"/>
                </a:lnTo>
                <a:lnTo>
                  <a:pt x="104681" y="37807"/>
                </a:lnTo>
                <a:close/>
              </a:path>
              <a:path w="171450" h="210820">
                <a:moveTo>
                  <a:pt x="102014" y="47409"/>
                </a:moveTo>
                <a:lnTo>
                  <a:pt x="69121" y="47409"/>
                </a:lnTo>
                <a:lnTo>
                  <a:pt x="85568" y="75603"/>
                </a:lnTo>
                <a:lnTo>
                  <a:pt x="102014" y="4740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3490595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Thiết kế </a:t>
            </a:r>
            <a:r>
              <a:rPr dirty="0" sz="2800" spc="-10" b="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dirty="0" sz="2800" spc="-45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đứng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57734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9472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0452" y="1778507"/>
            <a:ext cx="1121663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0700" y="1635251"/>
            <a:ext cx="88391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13204" y="1778507"/>
            <a:ext cx="1933956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85744" y="1635251"/>
            <a:ext cx="886968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1296" y="1778507"/>
            <a:ext cx="2246376" cy="996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6255" y="1635251"/>
            <a:ext cx="882396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5325110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HIẾT KẾ MENU</a:t>
            </a:r>
            <a:r>
              <a:rPr dirty="0" sz="3500" spc="705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NGANG</a:t>
            </a:r>
            <a:endParaRPr sz="3500"/>
          </a:p>
        </p:txBody>
      </p:sp>
      <p:sp>
        <p:nvSpPr>
          <p:cNvPr id="12" name="object 12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" y="3048000"/>
            <a:ext cx="5038725" cy="3238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0172" y="213359"/>
            <a:ext cx="163982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5231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 MENU</a:t>
            </a:r>
            <a:r>
              <a:rPr dirty="0" spc="560"/>
              <a:t> </a:t>
            </a:r>
            <a:r>
              <a:rPr dirty="0" spc="-5"/>
              <a:t>NGANG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990600" y="1446402"/>
            <a:ext cx="5067300" cy="158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5837" y="1441703"/>
            <a:ext cx="5076825" cy="1590675"/>
          </a:xfrm>
          <a:custGeom>
            <a:avLst/>
            <a:gdLst/>
            <a:ahLst/>
            <a:cxnLst/>
            <a:rect l="l" t="t" r="r" b="b"/>
            <a:pathLst>
              <a:path w="5076825" h="1590675">
                <a:moveTo>
                  <a:pt x="0" y="1590675"/>
                </a:moveTo>
                <a:lnTo>
                  <a:pt x="5076825" y="1590675"/>
                </a:lnTo>
                <a:lnTo>
                  <a:pt x="5076825" y="0"/>
                </a:lnTo>
                <a:lnTo>
                  <a:pt x="0" y="0"/>
                </a:lnTo>
                <a:lnTo>
                  <a:pt x="0" y="159067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5575" y="4286250"/>
            <a:ext cx="5038725" cy="1809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34275" y="970203"/>
            <a:ext cx="3590925" cy="5753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29448" y="965441"/>
            <a:ext cx="3600450" cy="5762625"/>
          </a:xfrm>
          <a:custGeom>
            <a:avLst/>
            <a:gdLst/>
            <a:ahLst/>
            <a:cxnLst/>
            <a:rect l="l" t="t" r="r" b="b"/>
            <a:pathLst>
              <a:path w="3600450" h="5762625">
                <a:moveTo>
                  <a:pt x="0" y="5762625"/>
                </a:moveTo>
                <a:lnTo>
                  <a:pt x="3600450" y="5762625"/>
                </a:lnTo>
                <a:lnTo>
                  <a:pt x="3600450" y="0"/>
                </a:lnTo>
                <a:lnTo>
                  <a:pt x="0" y="0"/>
                </a:lnTo>
                <a:lnTo>
                  <a:pt x="0" y="57626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12052" y="1920239"/>
            <a:ext cx="563879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38500" y="3179064"/>
            <a:ext cx="571500" cy="1066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53600" y="5879071"/>
            <a:ext cx="1467485" cy="369570"/>
          </a:xfrm>
          <a:custGeom>
            <a:avLst/>
            <a:gdLst/>
            <a:ahLst/>
            <a:cxnLst/>
            <a:rect l="l" t="t" r="r" b="b"/>
            <a:pathLst>
              <a:path w="1467484" h="369570">
                <a:moveTo>
                  <a:pt x="0" y="369328"/>
                </a:moveTo>
                <a:lnTo>
                  <a:pt x="1467103" y="369328"/>
                </a:lnTo>
                <a:lnTo>
                  <a:pt x="1467103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53600" y="5879071"/>
            <a:ext cx="1467485" cy="369570"/>
          </a:xfrm>
          <a:custGeom>
            <a:avLst/>
            <a:gdLst/>
            <a:ahLst/>
            <a:cxnLst/>
            <a:rect l="l" t="t" r="r" b="b"/>
            <a:pathLst>
              <a:path w="1467484" h="369570">
                <a:moveTo>
                  <a:pt x="0" y="369328"/>
                </a:moveTo>
                <a:lnTo>
                  <a:pt x="1467103" y="369328"/>
                </a:lnTo>
                <a:lnTo>
                  <a:pt x="1467103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833609" y="5920130"/>
            <a:ext cx="129730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Thả nổi</a:t>
            </a:r>
            <a:r>
              <a:rPr dirty="0" sz="1800" spc="-114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&lt;li&gt;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77273" y="6012027"/>
            <a:ext cx="576580" cy="103505"/>
          </a:xfrm>
          <a:custGeom>
            <a:avLst/>
            <a:gdLst/>
            <a:ahLst/>
            <a:cxnLst/>
            <a:rect l="l" t="t" r="r" b="b"/>
            <a:pathLst>
              <a:path w="576579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582" y="102387"/>
                </a:lnTo>
                <a:lnTo>
                  <a:pt x="96139" y="96329"/>
                </a:lnTo>
                <a:lnTo>
                  <a:pt x="95123" y="92443"/>
                </a:lnTo>
                <a:lnTo>
                  <a:pt x="36165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171" y="45351"/>
                </a:lnTo>
                <a:lnTo>
                  <a:pt x="95123" y="10972"/>
                </a:lnTo>
                <a:lnTo>
                  <a:pt x="96139" y="7086"/>
                </a:lnTo>
                <a:lnTo>
                  <a:pt x="92582" y="1028"/>
                </a:lnTo>
                <a:lnTo>
                  <a:pt x="88646" y="0"/>
                </a:lnTo>
                <a:close/>
              </a:path>
              <a:path w="576579" h="103504">
                <a:moveTo>
                  <a:pt x="36171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165" y="58051"/>
                </a:lnTo>
                <a:lnTo>
                  <a:pt x="34685" y="57188"/>
                </a:lnTo>
                <a:lnTo>
                  <a:pt x="15875" y="57188"/>
                </a:lnTo>
                <a:lnTo>
                  <a:pt x="15875" y="46215"/>
                </a:lnTo>
                <a:lnTo>
                  <a:pt x="34690" y="46215"/>
                </a:lnTo>
                <a:lnTo>
                  <a:pt x="36171" y="45351"/>
                </a:lnTo>
                <a:close/>
              </a:path>
              <a:path w="576579" h="103504">
                <a:moveTo>
                  <a:pt x="576326" y="45351"/>
                </a:moveTo>
                <a:lnTo>
                  <a:pt x="36171" y="45351"/>
                </a:lnTo>
                <a:lnTo>
                  <a:pt x="25281" y="51702"/>
                </a:lnTo>
                <a:lnTo>
                  <a:pt x="36165" y="58051"/>
                </a:lnTo>
                <a:lnTo>
                  <a:pt x="576326" y="58051"/>
                </a:lnTo>
                <a:lnTo>
                  <a:pt x="576326" y="45351"/>
                </a:lnTo>
                <a:close/>
              </a:path>
              <a:path w="576579" h="103504">
                <a:moveTo>
                  <a:pt x="15875" y="46215"/>
                </a:moveTo>
                <a:lnTo>
                  <a:pt x="15875" y="57188"/>
                </a:lnTo>
                <a:lnTo>
                  <a:pt x="25281" y="51702"/>
                </a:lnTo>
                <a:lnTo>
                  <a:pt x="15875" y="46215"/>
                </a:lnTo>
                <a:close/>
              </a:path>
              <a:path w="576579" h="103504">
                <a:moveTo>
                  <a:pt x="25281" y="51702"/>
                </a:moveTo>
                <a:lnTo>
                  <a:pt x="15875" y="57188"/>
                </a:lnTo>
                <a:lnTo>
                  <a:pt x="34685" y="57188"/>
                </a:lnTo>
                <a:lnTo>
                  <a:pt x="25281" y="51702"/>
                </a:lnTo>
                <a:close/>
              </a:path>
              <a:path w="576579" h="103504">
                <a:moveTo>
                  <a:pt x="34690" y="46215"/>
                </a:moveTo>
                <a:lnTo>
                  <a:pt x="15875" y="46215"/>
                </a:lnTo>
                <a:lnTo>
                  <a:pt x="25282" y="51701"/>
                </a:lnTo>
                <a:lnTo>
                  <a:pt x="34690" y="46215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77484" y="1140586"/>
            <a:ext cx="1762760" cy="4193540"/>
          </a:xfrm>
          <a:custGeom>
            <a:avLst/>
            <a:gdLst/>
            <a:ahLst/>
            <a:cxnLst/>
            <a:rect l="l" t="t" r="r" b="b"/>
            <a:pathLst>
              <a:path w="1762759" h="4193540">
                <a:moveTo>
                  <a:pt x="9398" y="4087622"/>
                </a:moveTo>
                <a:lnTo>
                  <a:pt x="5968" y="4088129"/>
                </a:lnTo>
                <a:lnTo>
                  <a:pt x="2412" y="4088511"/>
                </a:lnTo>
                <a:lnTo>
                  <a:pt x="0" y="4091686"/>
                </a:lnTo>
                <a:lnTo>
                  <a:pt x="507" y="4095241"/>
                </a:lnTo>
                <a:lnTo>
                  <a:pt x="13715" y="4193413"/>
                </a:lnTo>
                <a:lnTo>
                  <a:pt x="25623" y="4184396"/>
                </a:lnTo>
                <a:lnTo>
                  <a:pt x="24383" y="4184396"/>
                </a:lnTo>
                <a:lnTo>
                  <a:pt x="12573" y="4179570"/>
                </a:lnTo>
                <a:lnTo>
                  <a:pt x="21727" y="4157559"/>
                </a:lnTo>
                <a:lnTo>
                  <a:pt x="13080" y="4093591"/>
                </a:lnTo>
                <a:lnTo>
                  <a:pt x="12573" y="4090035"/>
                </a:lnTo>
                <a:lnTo>
                  <a:pt x="9398" y="4087622"/>
                </a:lnTo>
                <a:close/>
              </a:path>
              <a:path w="1762759" h="4193540">
                <a:moveTo>
                  <a:pt x="21727" y="4157559"/>
                </a:moveTo>
                <a:lnTo>
                  <a:pt x="12573" y="4179570"/>
                </a:lnTo>
                <a:lnTo>
                  <a:pt x="24383" y="4184396"/>
                </a:lnTo>
                <a:lnTo>
                  <a:pt x="25810" y="4180966"/>
                </a:lnTo>
                <a:lnTo>
                  <a:pt x="24891" y="4180966"/>
                </a:lnTo>
                <a:lnTo>
                  <a:pt x="14731" y="4176776"/>
                </a:lnTo>
                <a:lnTo>
                  <a:pt x="23432" y="4170168"/>
                </a:lnTo>
                <a:lnTo>
                  <a:pt x="21727" y="4157559"/>
                </a:lnTo>
                <a:close/>
              </a:path>
              <a:path w="1762759" h="4193540">
                <a:moveTo>
                  <a:pt x="87756" y="4121277"/>
                </a:moveTo>
                <a:lnTo>
                  <a:pt x="84962" y="4123436"/>
                </a:lnTo>
                <a:lnTo>
                  <a:pt x="33472" y="4162542"/>
                </a:lnTo>
                <a:lnTo>
                  <a:pt x="24383" y="4184396"/>
                </a:lnTo>
                <a:lnTo>
                  <a:pt x="25623" y="4184396"/>
                </a:lnTo>
                <a:lnTo>
                  <a:pt x="92710" y="4133596"/>
                </a:lnTo>
                <a:lnTo>
                  <a:pt x="95503" y="4131437"/>
                </a:lnTo>
                <a:lnTo>
                  <a:pt x="96012" y="4127500"/>
                </a:lnTo>
                <a:lnTo>
                  <a:pt x="93852" y="4124705"/>
                </a:lnTo>
                <a:lnTo>
                  <a:pt x="91820" y="4121912"/>
                </a:lnTo>
                <a:lnTo>
                  <a:pt x="87756" y="4121277"/>
                </a:lnTo>
                <a:close/>
              </a:path>
              <a:path w="1762759" h="4193540">
                <a:moveTo>
                  <a:pt x="23432" y="4170168"/>
                </a:moveTo>
                <a:lnTo>
                  <a:pt x="14731" y="4176776"/>
                </a:lnTo>
                <a:lnTo>
                  <a:pt x="24891" y="4180966"/>
                </a:lnTo>
                <a:lnTo>
                  <a:pt x="23432" y="4170168"/>
                </a:lnTo>
                <a:close/>
              </a:path>
              <a:path w="1762759" h="4193540">
                <a:moveTo>
                  <a:pt x="33472" y="4162542"/>
                </a:moveTo>
                <a:lnTo>
                  <a:pt x="23432" y="4170168"/>
                </a:lnTo>
                <a:lnTo>
                  <a:pt x="24891" y="4180966"/>
                </a:lnTo>
                <a:lnTo>
                  <a:pt x="25810" y="4180966"/>
                </a:lnTo>
                <a:lnTo>
                  <a:pt x="33472" y="4162542"/>
                </a:lnTo>
                <a:close/>
              </a:path>
              <a:path w="1762759" h="4193540">
                <a:moveTo>
                  <a:pt x="1750948" y="0"/>
                </a:moveTo>
                <a:lnTo>
                  <a:pt x="21727" y="4157559"/>
                </a:lnTo>
                <a:lnTo>
                  <a:pt x="23432" y="4170168"/>
                </a:lnTo>
                <a:lnTo>
                  <a:pt x="33472" y="4162542"/>
                </a:lnTo>
                <a:lnTo>
                  <a:pt x="1762633" y="4825"/>
                </a:lnTo>
                <a:lnTo>
                  <a:pt x="175094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38800" y="5526151"/>
            <a:ext cx="1896745" cy="359410"/>
          </a:xfrm>
          <a:custGeom>
            <a:avLst/>
            <a:gdLst/>
            <a:ahLst/>
            <a:cxnLst/>
            <a:rect l="l" t="t" r="r" b="b"/>
            <a:pathLst>
              <a:path w="1896745" h="359410">
                <a:moveTo>
                  <a:pt x="36569" y="36137"/>
                </a:moveTo>
                <a:lnTo>
                  <a:pt x="24837" y="40577"/>
                </a:lnTo>
                <a:lnTo>
                  <a:pt x="34640" y="48726"/>
                </a:lnTo>
                <a:lnTo>
                  <a:pt x="1894458" y="359181"/>
                </a:lnTo>
                <a:lnTo>
                  <a:pt x="1896491" y="346659"/>
                </a:lnTo>
                <a:lnTo>
                  <a:pt x="36569" y="36137"/>
                </a:lnTo>
                <a:close/>
              </a:path>
              <a:path w="1896745" h="359410">
                <a:moveTo>
                  <a:pt x="95885" y="0"/>
                </a:moveTo>
                <a:lnTo>
                  <a:pt x="0" y="36449"/>
                </a:lnTo>
                <a:lnTo>
                  <a:pt x="78866" y="102031"/>
                </a:lnTo>
                <a:lnTo>
                  <a:pt x="82930" y="101663"/>
                </a:lnTo>
                <a:lnTo>
                  <a:pt x="85089" y="98971"/>
                </a:lnTo>
                <a:lnTo>
                  <a:pt x="87375" y="96278"/>
                </a:lnTo>
                <a:lnTo>
                  <a:pt x="86995" y="92265"/>
                </a:lnTo>
                <a:lnTo>
                  <a:pt x="34640" y="48726"/>
                </a:lnTo>
                <a:lnTo>
                  <a:pt x="11302" y="44831"/>
                </a:lnTo>
                <a:lnTo>
                  <a:pt x="13335" y="32258"/>
                </a:lnTo>
                <a:lnTo>
                  <a:pt x="46819" y="32258"/>
                </a:lnTo>
                <a:lnTo>
                  <a:pt x="100457" y="11937"/>
                </a:lnTo>
                <a:lnTo>
                  <a:pt x="102108" y="8255"/>
                </a:lnTo>
                <a:lnTo>
                  <a:pt x="99567" y="1651"/>
                </a:lnTo>
                <a:lnTo>
                  <a:pt x="95885" y="0"/>
                </a:lnTo>
                <a:close/>
              </a:path>
              <a:path w="1896745" h="359410">
                <a:moveTo>
                  <a:pt x="13335" y="32258"/>
                </a:moveTo>
                <a:lnTo>
                  <a:pt x="11302" y="44831"/>
                </a:lnTo>
                <a:lnTo>
                  <a:pt x="34640" y="48726"/>
                </a:lnTo>
                <a:lnTo>
                  <a:pt x="29496" y="44450"/>
                </a:lnTo>
                <a:lnTo>
                  <a:pt x="14604" y="44450"/>
                </a:lnTo>
                <a:lnTo>
                  <a:pt x="16510" y="33655"/>
                </a:lnTo>
                <a:lnTo>
                  <a:pt x="21702" y="33655"/>
                </a:lnTo>
                <a:lnTo>
                  <a:pt x="13335" y="32258"/>
                </a:lnTo>
                <a:close/>
              </a:path>
              <a:path w="1896745" h="359410">
                <a:moveTo>
                  <a:pt x="16510" y="33655"/>
                </a:moveTo>
                <a:lnTo>
                  <a:pt x="14604" y="44450"/>
                </a:lnTo>
                <a:lnTo>
                  <a:pt x="24837" y="40577"/>
                </a:lnTo>
                <a:lnTo>
                  <a:pt x="16510" y="33655"/>
                </a:lnTo>
                <a:close/>
              </a:path>
              <a:path w="1896745" h="359410">
                <a:moveTo>
                  <a:pt x="24837" y="40577"/>
                </a:moveTo>
                <a:lnTo>
                  <a:pt x="14604" y="44450"/>
                </a:lnTo>
                <a:lnTo>
                  <a:pt x="29496" y="44450"/>
                </a:lnTo>
                <a:lnTo>
                  <a:pt x="24837" y="40577"/>
                </a:lnTo>
                <a:close/>
              </a:path>
              <a:path w="1896745" h="359410">
                <a:moveTo>
                  <a:pt x="21702" y="33655"/>
                </a:moveTo>
                <a:lnTo>
                  <a:pt x="16510" y="33655"/>
                </a:lnTo>
                <a:lnTo>
                  <a:pt x="24837" y="40577"/>
                </a:lnTo>
                <a:lnTo>
                  <a:pt x="36569" y="36137"/>
                </a:lnTo>
                <a:lnTo>
                  <a:pt x="21702" y="33655"/>
                </a:lnTo>
                <a:close/>
              </a:path>
              <a:path w="1896745" h="359410">
                <a:moveTo>
                  <a:pt x="46819" y="32258"/>
                </a:moveTo>
                <a:lnTo>
                  <a:pt x="13335" y="32258"/>
                </a:lnTo>
                <a:lnTo>
                  <a:pt x="36569" y="36137"/>
                </a:lnTo>
                <a:lnTo>
                  <a:pt x="46819" y="3225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0172" y="213359"/>
            <a:ext cx="113995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5244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 MENU</a:t>
            </a:r>
            <a:r>
              <a:rPr dirty="0" spc="545"/>
              <a:t> </a:t>
            </a:r>
            <a:r>
              <a:rPr dirty="0" spc="-15"/>
              <a:t>CON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4548378"/>
            <a:ext cx="7863205" cy="175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Giải</a:t>
            </a:r>
            <a:r>
              <a:rPr dirty="0" sz="2800" spc="-8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Sub-menu </a:t>
            </a:r>
            <a:r>
              <a:rPr dirty="0" sz="2400">
                <a:latin typeface="Segoe UI"/>
                <a:cs typeface="Segoe UI"/>
              </a:rPr>
              <a:t>định </a:t>
            </a:r>
            <a:r>
              <a:rPr dirty="0" sz="2400" spc="-5">
                <a:latin typeface="Segoe UI"/>
                <a:cs typeface="Segoe UI"/>
              </a:rPr>
              <a:t>vị </a:t>
            </a:r>
            <a:r>
              <a:rPr dirty="0" sz="2400">
                <a:latin typeface="Segoe UI"/>
                <a:cs typeface="Segoe UI"/>
              </a:rPr>
              <a:t>tuyệt</a:t>
            </a:r>
            <a:r>
              <a:rPr dirty="0" sz="2400" spc="-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>
                <a:latin typeface="Segoe UI"/>
                <a:cs typeface="Segoe UI"/>
              </a:rPr>
              <a:t>&lt;li&gt; </a:t>
            </a:r>
            <a:r>
              <a:rPr dirty="0" sz="2400" spc="-5">
                <a:latin typeface="Segoe UI"/>
                <a:cs typeface="Segoe UI"/>
              </a:rPr>
              <a:t>của hmenu định </a:t>
            </a:r>
            <a:r>
              <a:rPr dirty="0" sz="2400">
                <a:latin typeface="Segoe UI"/>
                <a:cs typeface="Segoe UI"/>
              </a:rPr>
              <a:t>vị tương</a:t>
            </a:r>
            <a:r>
              <a:rPr dirty="0" sz="2400" spc="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Sub-menu chỉ </a:t>
            </a:r>
            <a:r>
              <a:rPr dirty="0" sz="2400">
                <a:latin typeface="Segoe UI"/>
                <a:cs typeface="Segoe UI"/>
              </a:rPr>
              <a:t>hiển thị </a:t>
            </a:r>
            <a:r>
              <a:rPr dirty="0" sz="2400" spc="-5">
                <a:latin typeface="Segoe UI"/>
                <a:cs typeface="Segoe UI"/>
              </a:rPr>
              <a:t>khi </a:t>
            </a:r>
            <a:r>
              <a:rPr dirty="0" sz="2400">
                <a:latin typeface="Segoe UI"/>
                <a:cs typeface="Segoe UI"/>
              </a:rPr>
              <a:t>đưa </a:t>
            </a:r>
            <a:r>
              <a:rPr dirty="0" sz="2400" spc="-5">
                <a:latin typeface="Segoe UI"/>
                <a:cs typeface="Segoe UI"/>
              </a:rPr>
              <a:t>chuột lên &lt;li&gt; chứa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nó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6075" y="990600"/>
            <a:ext cx="5038725" cy="3238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" y="1009650"/>
            <a:ext cx="5905500" cy="3409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5400" y="1695450"/>
            <a:ext cx="5067300" cy="1600200"/>
          </a:xfrm>
          <a:custGeom>
            <a:avLst/>
            <a:gdLst/>
            <a:ahLst/>
            <a:cxnLst/>
            <a:rect l="l" t="t" r="r" b="b"/>
            <a:pathLst>
              <a:path w="5067300" h="1600200">
                <a:moveTo>
                  <a:pt x="0" y="1600200"/>
                </a:moveTo>
                <a:lnTo>
                  <a:pt x="5067300" y="1600200"/>
                </a:lnTo>
                <a:lnTo>
                  <a:pt x="50673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62700" y="2443860"/>
            <a:ext cx="1485900" cy="103505"/>
          </a:xfrm>
          <a:custGeom>
            <a:avLst/>
            <a:gdLst/>
            <a:ahLst/>
            <a:cxnLst/>
            <a:rect l="l" t="t" r="r" b="b"/>
            <a:pathLst>
              <a:path w="1485900" h="103505">
                <a:moveTo>
                  <a:pt x="1460790" y="51688"/>
                </a:moveTo>
                <a:lnTo>
                  <a:pt x="1390903" y="92455"/>
                </a:lnTo>
                <a:lnTo>
                  <a:pt x="1389888" y="96265"/>
                </a:lnTo>
                <a:lnTo>
                  <a:pt x="1393444" y="102362"/>
                </a:lnTo>
                <a:lnTo>
                  <a:pt x="1397253" y="103377"/>
                </a:lnTo>
                <a:lnTo>
                  <a:pt x="1475009" y="58038"/>
                </a:lnTo>
                <a:lnTo>
                  <a:pt x="1473327" y="58038"/>
                </a:lnTo>
                <a:lnTo>
                  <a:pt x="1473327" y="57150"/>
                </a:lnTo>
                <a:lnTo>
                  <a:pt x="1470152" y="57150"/>
                </a:lnTo>
                <a:lnTo>
                  <a:pt x="1460790" y="51688"/>
                </a:lnTo>
                <a:close/>
              </a:path>
              <a:path w="1485900" h="103505">
                <a:moveTo>
                  <a:pt x="14499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449904" y="58038"/>
                </a:lnTo>
                <a:lnTo>
                  <a:pt x="1460790" y="51688"/>
                </a:lnTo>
                <a:lnTo>
                  <a:pt x="1449904" y="45338"/>
                </a:lnTo>
                <a:close/>
              </a:path>
              <a:path w="1485900" h="103505">
                <a:moveTo>
                  <a:pt x="1475009" y="45338"/>
                </a:moveTo>
                <a:lnTo>
                  <a:pt x="1473327" y="45338"/>
                </a:lnTo>
                <a:lnTo>
                  <a:pt x="1473327" y="58038"/>
                </a:lnTo>
                <a:lnTo>
                  <a:pt x="1475009" y="58038"/>
                </a:lnTo>
                <a:lnTo>
                  <a:pt x="1485900" y="51688"/>
                </a:lnTo>
                <a:lnTo>
                  <a:pt x="1475009" y="45338"/>
                </a:lnTo>
                <a:close/>
              </a:path>
              <a:path w="1485900" h="103505">
                <a:moveTo>
                  <a:pt x="1470152" y="46227"/>
                </a:moveTo>
                <a:lnTo>
                  <a:pt x="1460790" y="51688"/>
                </a:lnTo>
                <a:lnTo>
                  <a:pt x="1470152" y="57150"/>
                </a:lnTo>
                <a:lnTo>
                  <a:pt x="1470152" y="46227"/>
                </a:lnTo>
                <a:close/>
              </a:path>
              <a:path w="1485900" h="103505">
                <a:moveTo>
                  <a:pt x="1473327" y="46227"/>
                </a:moveTo>
                <a:lnTo>
                  <a:pt x="1470152" y="46227"/>
                </a:lnTo>
                <a:lnTo>
                  <a:pt x="1470152" y="57150"/>
                </a:lnTo>
                <a:lnTo>
                  <a:pt x="1473327" y="57150"/>
                </a:lnTo>
                <a:lnTo>
                  <a:pt x="1473327" y="46227"/>
                </a:lnTo>
                <a:close/>
              </a:path>
              <a:path w="1485900" h="103505">
                <a:moveTo>
                  <a:pt x="1397253" y="0"/>
                </a:moveTo>
                <a:lnTo>
                  <a:pt x="1393444" y="1015"/>
                </a:lnTo>
                <a:lnTo>
                  <a:pt x="1389888" y="7112"/>
                </a:lnTo>
                <a:lnTo>
                  <a:pt x="1390903" y="10922"/>
                </a:lnTo>
                <a:lnTo>
                  <a:pt x="1460790" y="51688"/>
                </a:lnTo>
                <a:lnTo>
                  <a:pt x="1470152" y="46227"/>
                </a:lnTo>
                <a:lnTo>
                  <a:pt x="1473327" y="46227"/>
                </a:lnTo>
                <a:lnTo>
                  <a:pt x="1473327" y="45338"/>
                </a:lnTo>
                <a:lnTo>
                  <a:pt x="1475009" y="45338"/>
                </a:lnTo>
                <a:lnTo>
                  <a:pt x="1397253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0172" y="213359"/>
            <a:ext cx="113995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5244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 MENU</a:t>
            </a:r>
            <a:r>
              <a:rPr dirty="0" spc="545"/>
              <a:t> </a:t>
            </a:r>
            <a:r>
              <a:rPr dirty="0" spc="-15"/>
              <a:t>CON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3724275" y="990598"/>
            <a:ext cx="3133725" cy="5753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9448" y="985836"/>
            <a:ext cx="3143250" cy="5762625"/>
          </a:xfrm>
          <a:custGeom>
            <a:avLst/>
            <a:gdLst/>
            <a:ahLst/>
            <a:cxnLst/>
            <a:rect l="l" t="t" r="r" b="b"/>
            <a:pathLst>
              <a:path w="3143250" h="5762625">
                <a:moveTo>
                  <a:pt x="0" y="5762625"/>
                </a:moveTo>
                <a:lnTo>
                  <a:pt x="3143250" y="5762625"/>
                </a:lnTo>
                <a:lnTo>
                  <a:pt x="3143250" y="0"/>
                </a:lnTo>
                <a:lnTo>
                  <a:pt x="0" y="0"/>
                </a:lnTo>
                <a:lnTo>
                  <a:pt x="0" y="57626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34200" y="1395412"/>
            <a:ext cx="4876800" cy="4943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9373" y="1390650"/>
            <a:ext cx="4886325" cy="4953000"/>
          </a:xfrm>
          <a:custGeom>
            <a:avLst/>
            <a:gdLst/>
            <a:ahLst/>
            <a:cxnLst/>
            <a:rect l="l" t="t" r="r" b="b"/>
            <a:pathLst>
              <a:path w="4886325" h="4953000">
                <a:moveTo>
                  <a:pt x="0" y="4953000"/>
                </a:moveTo>
                <a:lnTo>
                  <a:pt x="4886325" y="4953000"/>
                </a:lnTo>
                <a:lnTo>
                  <a:pt x="4886325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111231" y="2743174"/>
            <a:ext cx="1569720" cy="646430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80"/>
              </a:spcBef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Định </a:t>
            </a:r>
            <a:r>
              <a:rPr dirty="0" sz="1800" spc="-25" b="1">
                <a:solidFill>
                  <a:srgbClr val="FF6300"/>
                </a:solidFill>
                <a:latin typeface="Arial"/>
                <a:cs typeface="Arial"/>
              </a:rPr>
              <a:t>vị</a:t>
            </a:r>
            <a:r>
              <a:rPr dirty="0" sz="1800" spc="-4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tuyệt</a:t>
            </a:r>
            <a:endParaRPr sz="18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đối </a:t>
            </a:r>
            <a:r>
              <a:rPr dirty="0" sz="1800" spc="-25" b="1">
                <a:solidFill>
                  <a:srgbClr val="FF6300"/>
                </a:solidFill>
                <a:latin typeface="Arial"/>
                <a:cs typeface="Arial"/>
              </a:rPr>
              <a:t>và</a:t>
            </a:r>
            <a:r>
              <a:rPr dirty="0" sz="1800" spc="-7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ẩn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481" y="3675621"/>
            <a:ext cx="2118360" cy="369570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80"/>
              </a:spcBef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Định </a:t>
            </a:r>
            <a:r>
              <a:rPr dirty="0" sz="1800" spc="-25" b="1">
                <a:solidFill>
                  <a:srgbClr val="FF6300"/>
                </a:solidFill>
                <a:latin typeface="Arial"/>
                <a:cs typeface="Arial"/>
              </a:rPr>
              <a:t>vị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tương</a:t>
            </a:r>
            <a:r>
              <a:rPr dirty="0" sz="1800" spc="-5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đối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481" y="5401271"/>
            <a:ext cx="2634615" cy="923925"/>
          </a:xfrm>
          <a:custGeom>
            <a:avLst/>
            <a:gdLst/>
            <a:ahLst/>
            <a:cxnLst/>
            <a:rect l="l" t="t" r="r" b="b"/>
            <a:pathLst>
              <a:path w="2634615" h="923925">
                <a:moveTo>
                  <a:pt x="0" y="923328"/>
                </a:moveTo>
                <a:lnTo>
                  <a:pt x="2634107" y="923328"/>
                </a:lnTo>
                <a:lnTo>
                  <a:pt x="2634107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52399" y="5442203"/>
            <a:ext cx="2390140" cy="833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Hiển thị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.sub-menu 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khi đưa chuột lên</a:t>
            </a:r>
            <a:r>
              <a:rPr dirty="0" sz="1800" spc="-11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&lt;li&gt;  chứa</a:t>
            </a:r>
            <a:r>
              <a:rPr dirty="0" sz="1800" spc="-8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.submenu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67800" y="2858897"/>
            <a:ext cx="1044575" cy="213995"/>
          </a:xfrm>
          <a:custGeom>
            <a:avLst/>
            <a:gdLst/>
            <a:ahLst/>
            <a:cxnLst/>
            <a:rect l="l" t="t" r="r" b="b"/>
            <a:pathLst>
              <a:path w="1044575" h="213994">
                <a:moveTo>
                  <a:pt x="36606" y="36298"/>
                </a:moveTo>
                <a:lnTo>
                  <a:pt x="24955" y="40775"/>
                </a:lnTo>
                <a:lnTo>
                  <a:pt x="34584" y="48748"/>
                </a:lnTo>
                <a:lnTo>
                  <a:pt x="1042416" y="213740"/>
                </a:lnTo>
                <a:lnTo>
                  <a:pt x="1044448" y="201167"/>
                </a:lnTo>
                <a:lnTo>
                  <a:pt x="36606" y="36298"/>
                </a:lnTo>
                <a:close/>
              </a:path>
              <a:path w="1044575" h="213994">
                <a:moveTo>
                  <a:pt x="95757" y="0"/>
                </a:moveTo>
                <a:lnTo>
                  <a:pt x="0" y="36702"/>
                </a:lnTo>
                <a:lnTo>
                  <a:pt x="76326" y="99822"/>
                </a:lnTo>
                <a:lnTo>
                  <a:pt x="79121" y="101980"/>
                </a:lnTo>
                <a:lnTo>
                  <a:pt x="84454" y="90042"/>
                </a:lnTo>
                <a:lnTo>
                  <a:pt x="34584" y="48748"/>
                </a:lnTo>
                <a:lnTo>
                  <a:pt x="11429" y="44957"/>
                </a:lnTo>
                <a:lnTo>
                  <a:pt x="13461" y="32512"/>
                </a:lnTo>
                <a:lnTo>
                  <a:pt x="46459" y="32512"/>
                </a:lnTo>
                <a:lnTo>
                  <a:pt x="100329" y="11811"/>
                </a:lnTo>
                <a:lnTo>
                  <a:pt x="101980" y="8127"/>
                </a:lnTo>
                <a:lnTo>
                  <a:pt x="100710" y="4952"/>
                </a:lnTo>
                <a:lnTo>
                  <a:pt x="99441" y="1650"/>
                </a:lnTo>
                <a:lnTo>
                  <a:pt x="95757" y="0"/>
                </a:lnTo>
                <a:close/>
              </a:path>
              <a:path w="1044575" h="213994">
                <a:moveTo>
                  <a:pt x="13461" y="32512"/>
                </a:moveTo>
                <a:lnTo>
                  <a:pt x="11429" y="44957"/>
                </a:lnTo>
                <a:lnTo>
                  <a:pt x="34584" y="48748"/>
                </a:lnTo>
                <a:lnTo>
                  <a:pt x="29700" y="44703"/>
                </a:lnTo>
                <a:lnTo>
                  <a:pt x="14731" y="44703"/>
                </a:lnTo>
                <a:lnTo>
                  <a:pt x="16509" y="33781"/>
                </a:lnTo>
                <a:lnTo>
                  <a:pt x="21225" y="33781"/>
                </a:lnTo>
                <a:lnTo>
                  <a:pt x="13461" y="32512"/>
                </a:lnTo>
                <a:close/>
              </a:path>
              <a:path w="1044575" h="213994">
                <a:moveTo>
                  <a:pt x="16509" y="33781"/>
                </a:moveTo>
                <a:lnTo>
                  <a:pt x="14731" y="44703"/>
                </a:lnTo>
                <a:lnTo>
                  <a:pt x="24955" y="40775"/>
                </a:lnTo>
                <a:lnTo>
                  <a:pt x="16509" y="33781"/>
                </a:lnTo>
                <a:close/>
              </a:path>
              <a:path w="1044575" h="213994">
                <a:moveTo>
                  <a:pt x="24955" y="40775"/>
                </a:moveTo>
                <a:lnTo>
                  <a:pt x="14731" y="44703"/>
                </a:lnTo>
                <a:lnTo>
                  <a:pt x="29700" y="44703"/>
                </a:lnTo>
                <a:lnTo>
                  <a:pt x="24955" y="40775"/>
                </a:lnTo>
                <a:close/>
              </a:path>
              <a:path w="1044575" h="213994">
                <a:moveTo>
                  <a:pt x="21225" y="33781"/>
                </a:moveTo>
                <a:lnTo>
                  <a:pt x="16509" y="33781"/>
                </a:lnTo>
                <a:lnTo>
                  <a:pt x="24955" y="40775"/>
                </a:lnTo>
                <a:lnTo>
                  <a:pt x="36606" y="36298"/>
                </a:lnTo>
                <a:lnTo>
                  <a:pt x="21225" y="33781"/>
                </a:lnTo>
                <a:close/>
              </a:path>
              <a:path w="1044575" h="213994">
                <a:moveTo>
                  <a:pt x="46459" y="32512"/>
                </a:moveTo>
                <a:lnTo>
                  <a:pt x="13461" y="32512"/>
                </a:lnTo>
                <a:lnTo>
                  <a:pt x="36606" y="36298"/>
                </a:lnTo>
                <a:lnTo>
                  <a:pt x="46459" y="32512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86354" y="3856354"/>
            <a:ext cx="1518920" cy="1935480"/>
          </a:xfrm>
          <a:custGeom>
            <a:avLst/>
            <a:gdLst/>
            <a:ahLst/>
            <a:cxnLst/>
            <a:rect l="l" t="t" r="r" b="b"/>
            <a:pathLst>
              <a:path w="1518920" h="1935479">
                <a:moveTo>
                  <a:pt x="1428242" y="1885213"/>
                </a:moveTo>
                <a:lnTo>
                  <a:pt x="1424558" y="1886800"/>
                </a:lnTo>
                <a:lnTo>
                  <a:pt x="1422019" y="1893328"/>
                </a:lnTo>
                <a:lnTo>
                  <a:pt x="1423543" y="1897011"/>
                </a:lnTo>
                <a:lnTo>
                  <a:pt x="1518920" y="1934870"/>
                </a:lnTo>
                <a:lnTo>
                  <a:pt x="1518099" y="1928888"/>
                </a:lnTo>
                <a:lnTo>
                  <a:pt x="1506220" y="1928888"/>
                </a:lnTo>
                <a:lnTo>
                  <a:pt x="1491739" y="1910418"/>
                </a:lnTo>
                <a:lnTo>
                  <a:pt x="1428242" y="1885213"/>
                </a:lnTo>
                <a:close/>
              </a:path>
              <a:path w="1518920" h="1935479">
                <a:moveTo>
                  <a:pt x="1491739" y="1910418"/>
                </a:moveTo>
                <a:lnTo>
                  <a:pt x="1506220" y="1928888"/>
                </a:lnTo>
                <a:lnTo>
                  <a:pt x="1510105" y="1925815"/>
                </a:lnTo>
                <a:lnTo>
                  <a:pt x="1504822" y="1925815"/>
                </a:lnTo>
                <a:lnTo>
                  <a:pt x="1503349" y="1915030"/>
                </a:lnTo>
                <a:lnTo>
                  <a:pt x="1491739" y="1910418"/>
                </a:lnTo>
                <a:close/>
              </a:path>
              <a:path w="1518920" h="1935479">
                <a:moveTo>
                  <a:pt x="1501774" y="1830793"/>
                </a:moveTo>
                <a:lnTo>
                  <a:pt x="1494790" y="1831746"/>
                </a:lnTo>
                <a:lnTo>
                  <a:pt x="1492377" y="1834946"/>
                </a:lnTo>
                <a:lnTo>
                  <a:pt x="1492884" y="1838426"/>
                </a:lnTo>
                <a:lnTo>
                  <a:pt x="1501650" y="1902588"/>
                </a:lnTo>
                <a:lnTo>
                  <a:pt x="1516125" y="1921052"/>
                </a:lnTo>
                <a:lnTo>
                  <a:pt x="1506220" y="1928888"/>
                </a:lnTo>
                <a:lnTo>
                  <a:pt x="1518099" y="1928888"/>
                </a:lnTo>
                <a:lnTo>
                  <a:pt x="1505458" y="1836686"/>
                </a:lnTo>
                <a:lnTo>
                  <a:pt x="1504949" y="1833219"/>
                </a:lnTo>
                <a:lnTo>
                  <a:pt x="1501774" y="1830793"/>
                </a:lnTo>
                <a:close/>
              </a:path>
              <a:path w="1518920" h="1935479">
                <a:moveTo>
                  <a:pt x="1503349" y="1915030"/>
                </a:moveTo>
                <a:lnTo>
                  <a:pt x="1504822" y="1925815"/>
                </a:lnTo>
                <a:lnTo>
                  <a:pt x="1513458" y="1919046"/>
                </a:lnTo>
                <a:lnTo>
                  <a:pt x="1503349" y="1915030"/>
                </a:lnTo>
                <a:close/>
              </a:path>
              <a:path w="1518920" h="1935479">
                <a:moveTo>
                  <a:pt x="1501650" y="1902588"/>
                </a:moveTo>
                <a:lnTo>
                  <a:pt x="1503349" y="1915030"/>
                </a:lnTo>
                <a:lnTo>
                  <a:pt x="1513458" y="1919046"/>
                </a:lnTo>
                <a:lnTo>
                  <a:pt x="1504822" y="1925815"/>
                </a:lnTo>
                <a:lnTo>
                  <a:pt x="1510105" y="1925815"/>
                </a:lnTo>
                <a:lnTo>
                  <a:pt x="1516125" y="1921052"/>
                </a:lnTo>
                <a:lnTo>
                  <a:pt x="1501650" y="1902588"/>
                </a:lnTo>
                <a:close/>
              </a:path>
              <a:path w="1518920" h="1935479">
                <a:moveTo>
                  <a:pt x="10032" y="0"/>
                </a:moveTo>
                <a:lnTo>
                  <a:pt x="0" y="7747"/>
                </a:lnTo>
                <a:lnTo>
                  <a:pt x="1491739" y="1910418"/>
                </a:lnTo>
                <a:lnTo>
                  <a:pt x="1503349" y="1915030"/>
                </a:lnTo>
                <a:lnTo>
                  <a:pt x="1501650" y="1902588"/>
                </a:lnTo>
                <a:lnTo>
                  <a:pt x="1003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04642" y="5857252"/>
            <a:ext cx="619760" cy="321945"/>
          </a:xfrm>
          <a:custGeom>
            <a:avLst/>
            <a:gdLst/>
            <a:ahLst/>
            <a:cxnLst/>
            <a:rect l="l" t="t" r="r" b="b"/>
            <a:pathLst>
              <a:path w="619760" h="321945">
                <a:moveTo>
                  <a:pt x="584539" y="304457"/>
                </a:moveTo>
                <a:lnTo>
                  <a:pt x="516508" y="308775"/>
                </a:lnTo>
                <a:lnTo>
                  <a:pt x="513842" y="311784"/>
                </a:lnTo>
                <a:lnTo>
                  <a:pt x="513969" y="315290"/>
                </a:lnTo>
                <a:lnTo>
                  <a:pt x="514222" y="318782"/>
                </a:lnTo>
                <a:lnTo>
                  <a:pt x="517270" y="321449"/>
                </a:lnTo>
                <a:lnTo>
                  <a:pt x="619232" y="314985"/>
                </a:lnTo>
                <a:lnTo>
                  <a:pt x="605535" y="314985"/>
                </a:lnTo>
                <a:lnTo>
                  <a:pt x="584539" y="304457"/>
                </a:lnTo>
                <a:close/>
              </a:path>
              <a:path w="619760" h="321945">
                <a:moveTo>
                  <a:pt x="597167" y="303655"/>
                </a:moveTo>
                <a:lnTo>
                  <a:pt x="584539" y="304457"/>
                </a:lnTo>
                <a:lnTo>
                  <a:pt x="605535" y="314985"/>
                </a:lnTo>
                <a:lnTo>
                  <a:pt x="606648" y="312775"/>
                </a:lnTo>
                <a:lnTo>
                  <a:pt x="603122" y="312775"/>
                </a:lnTo>
                <a:lnTo>
                  <a:pt x="597167" y="303655"/>
                </a:lnTo>
                <a:close/>
              </a:path>
              <a:path w="619760" h="321945">
                <a:moveTo>
                  <a:pt x="559688" y="228180"/>
                </a:moveTo>
                <a:lnTo>
                  <a:pt x="553846" y="232016"/>
                </a:lnTo>
                <a:lnTo>
                  <a:pt x="552957" y="235953"/>
                </a:lnTo>
                <a:lnTo>
                  <a:pt x="590288" y="293120"/>
                </a:lnTo>
                <a:lnTo>
                  <a:pt x="611250" y="303631"/>
                </a:lnTo>
                <a:lnTo>
                  <a:pt x="605535" y="314985"/>
                </a:lnTo>
                <a:lnTo>
                  <a:pt x="619232" y="314985"/>
                </a:lnTo>
                <a:lnTo>
                  <a:pt x="619632" y="314959"/>
                </a:lnTo>
                <a:lnTo>
                  <a:pt x="563625" y="229006"/>
                </a:lnTo>
                <a:lnTo>
                  <a:pt x="559688" y="228180"/>
                </a:lnTo>
                <a:close/>
              </a:path>
              <a:path w="619760" h="321945">
                <a:moveTo>
                  <a:pt x="607948" y="302971"/>
                </a:moveTo>
                <a:lnTo>
                  <a:pt x="597167" y="303655"/>
                </a:lnTo>
                <a:lnTo>
                  <a:pt x="603122" y="312775"/>
                </a:lnTo>
                <a:lnTo>
                  <a:pt x="607948" y="302971"/>
                </a:lnTo>
                <a:close/>
              </a:path>
              <a:path w="619760" h="321945">
                <a:moveTo>
                  <a:pt x="609933" y="302971"/>
                </a:moveTo>
                <a:lnTo>
                  <a:pt x="607948" y="302971"/>
                </a:lnTo>
                <a:lnTo>
                  <a:pt x="603122" y="312775"/>
                </a:lnTo>
                <a:lnTo>
                  <a:pt x="606648" y="312775"/>
                </a:lnTo>
                <a:lnTo>
                  <a:pt x="611250" y="303631"/>
                </a:lnTo>
                <a:lnTo>
                  <a:pt x="609933" y="302971"/>
                </a:lnTo>
                <a:close/>
              </a:path>
              <a:path w="619760" h="321945">
                <a:moveTo>
                  <a:pt x="5714" y="0"/>
                </a:moveTo>
                <a:lnTo>
                  <a:pt x="0" y="11353"/>
                </a:lnTo>
                <a:lnTo>
                  <a:pt x="584539" y="304457"/>
                </a:lnTo>
                <a:lnTo>
                  <a:pt x="597167" y="303655"/>
                </a:lnTo>
                <a:lnTo>
                  <a:pt x="590288" y="293120"/>
                </a:lnTo>
                <a:lnTo>
                  <a:pt x="5714" y="0"/>
                </a:lnTo>
                <a:close/>
              </a:path>
              <a:path w="619760" h="321945">
                <a:moveTo>
                  <a:pt x="590288" y="293120"/>
                </a:moveTo>
                <a:lnTo>
                  <a:pt x="597167" y="303655"/>
                </a:lnTo>
                <a:lnTo>
                  <a:pt x="607948" y="302971"/>
                </a:lnTo>
                <a:lnTo>
                  <a:pt x="609933" y="302971"/>
                </a:lnTo>
                <a:lnTo>
                  <a:pt x="590288" y="29312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30295" y="621791"/>
            <a:ext cx="806195" cy="3627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93407" y="853439"/>
            <a:ext cx="4279392" cy="8061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4068" y="1219200"/>
            <a:ext cx="3075559" cy="2209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0219" y="1042161"/>
            <a:ext cx="3663315" cy="948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Thiết kế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dirty="0" sz="2800" spc="-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ngang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Thiết kế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con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24839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6403" y="1543811"/>
            <a:ext cx="883920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1515" y="1466088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3435" y="1543811"/>
            <a:ext cx="981456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06084" y="1466088"/>
            <a:ext cx="489203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344" y="1969007"/>
            <a:ext cx="545591" cy="528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88052" y="1944623"/>
            <a:ext cx="492251" cy="5699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69408" y="2008632"/>
            <a:ext cx="432815" cy="463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91328" y="1944623"/>
            <a:ext cx="413003" cy="569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3435" y="2008632"/>
            <a:ext cx="673608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56147" y="1944623"/>
            <a:ext cx="413003" cy="56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58255" y="2008632"/>
            <a:ext cx="530351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7711" y="1944623"/>
            <a:ext cx="411479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57344" y="2365248"/>
            <a:ext cx="545591" cy="528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88052" y="2340864"/>
            <a:ext cx="489203" cy="569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66359" y="2404872"/>
            <a:ext cx="865632" cy="463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21096" y="2340864"/>
            <a:ext cx="416051" cy="5699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252" y="2404872"/>
            <a:ext cx="673608" cy="4632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88964" y="2340864"/>
            <a:ext cx="413004" cy="5699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91071" y="2404872"/>
            <a:ext cx="530351" cy="463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10528" y="2340864"/>
            <a:ext cx="411479" cy="5699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7344" y="2761488"/>
            <a:ext cx="545591" cy="5288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88052" y="2737104"/>
            <a:ext cx="519684" cy="5699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96840" y="2801111"/>
            <a:ext cx="627888" cy="4632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13832" y="2737104"/>
            <a:ext cx="414527" cy="5699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17464" y="2801111"/>
            <a:ext cx="897636" cy="4632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04203" y="2737104"/>
            <a:ext cx="411479" cy="5699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71188" y="3160776"/>
            <a:ext cx="649224" cy="6309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00371" y="3130295"/>
            <a:ext cx="595884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727447" y="3208020"/>
            <a:ext cx="521208" cy="5516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79847" y="3130295"/>
            <a:ext cx="48920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00244" y="3208020"/>
            <a:ext cx="801624" cy="5516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33059" y="3130295"/>
            <a:ext cx="490727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54979" y="3208020"/>
            <a:ext cx="969264" cy="5516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55435" y="3130295"/>
            <a:ext cx="489204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5832" y="3208020"/>
            <a:ext cx="573023" cy="5516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80047" y="3130295"/>
            <a:ext cx="489203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57344" y="3633215"/>
            <a:ext cx="545591" cy="528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88052" y="3608832"/>
            <a:ext cx="484631" cy="56997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61788" y="3672840"/>
            <a:ext cx="1057656" cy="46329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08547" y="3608832"/>
            <a:ext cx="411479" cy="56997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57344" y="4029455"/>
            <a:ext cx="545591" cy="528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88052" y="4005071"/>
            <a:ext cx="461772" cy="56997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38928" y="4069079"/>
            <a:ext cx="577596" cy="4632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05628" y="4005071"/>
            <a:ext cx="396239" cy="56997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60491" y="4005071"/>
            <a:ext cx="411479" cy="5699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530596" y="4005071"/>
            <a:ext cx="463296" cy="56997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82996" y="4069079"/>
            <a:ext cx="513588" cy="4632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85688" y="4005071"/>
            <a:ext cx="396239" cy="56997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40552" y="4005071"/>
            <a:ext cx="414527" cy="56997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13703" y="4005071"/>
            <a:ext cx="493775" cy="56997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96584" y="4069079"/>
            <a:ext cx="710184" cy="46329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95871" y="4005071"/>
            <a:ext cx="396240" cy="56997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50735" y="4005071"/>
            <a:ext cx="414527" cy="56997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23888" y="4005071"/>
            <a:ext cx="487679" cy="5699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0671" y="4069079"/>
            <a:ext cx="966216" cy="4632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55992" y="4005071"/>
            <a:ext cx="396240" cy="5699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10856" y="4005071"/>
            <a:ext cx="414527" cy="56997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14488" y="4069079"/>
            <a:ext cx="396240" cy="46329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99831" y="4005071"/>
            <a:ext cx="443483" cy="56997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32419" y="4069079"/>
            <a:ext cx="848868" cy="46329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470392" y="4005071"/>
            <a:ext cx="411479" cy="56997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171188" y="4428744"/>
            <a:ext cx="649224" cy="63093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500371" y="4398264"/>
            <a:ext cx="583691" cy="67970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15255" y="4475988"/>
            <a:ext cx="870203" cy="55168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16652" y="4398264"/>
            <a:ext cx="490727" cy="67970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338571" y="4475988"/>
            <a:ext cx="620268" cy="55168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90032" y="4398264"/>
            <a:ext cx="490727" cy="67970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11952" y="4475988"/>
            <a:ext cx="1063752" cy="55168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06896" y="4398264"/>
            <a:ext cx="489203" cy="6797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57344" y="4901184"/>
            <a:ext cx="545591" cy="52882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88052" y="4876800"/>
            <a:ext cx="569976" cy="56997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247132" y="4940808"/>
            <a:ext cx="672084" cy="46329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608320" y="4876800"/>
            <a:ext cx="414527" cy="56997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11952" y="4940808"/>
            <a:ext cx="854963" cy="46329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256020" y="4876800"/>
            <a:ext cx="411479" cy="56997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657344" y="5297423"/>
            <a:ext cx="545591" cy="52882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988052" y="5273040"/>
            <a:ext cx="569976" cy="56997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247132" y="5337047"/>
            <a:ext cx="672084" cy="46329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608320" y="5273040"/>
            <a:ext cx="414527" cy="56997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711952" y="5337047"/>
            <a:ext cx="990600" cy="46329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391655" y="5273040"/>
            <a:ext cx="411479" cy="56997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657344" y="5693664"/>
            <a:ext cx="545591" cy="52882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88052" y="5669279"/>
            <a:ext cx="569976" cy="56997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247132" y="5733288"/>
            <a:ext cx="672084" cy="46329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608320" y="5669279"/>
            <a:ext cx="414527" cy="56997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711952" y="5733288"/>
            <a:ext cx="705612" cy="46329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106667" y="5669279"/>
            <a:ext cx="411480" cy="56997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4335017" y="1556892"/>
            <a:ext cx="4309110" cy="4504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"/>
              <a:tabLst>
                <a:tab pos="355600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D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ANH</a:t>
            </a:r>
            <a:r>
              <a:rPr dirty="0" sz="1900" spc="7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SÁCH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3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1600" spc="-30">
                <a:solidFill>
                  <a:srgbClr val="FF6300"/>
                </a:solidFill>
                <a:latin typeface="Segoe UI"/>
                <a:cs typeface="Segoe UI"/>
              </a:rPr>
              <a:t>Ó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THỨ</a:t>
            </a:r>
            <a:r>
              <a:rPr dirty="0" sz="1600" spc="18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TỰ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K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HÔNG THỨ</a:t>
            </a:r>
            <a:r>
              <a:rPr dirty="0" sz="1600" spc="18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TỰ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Đ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ỊNH</a:t>
            </a:r>
            <a:r>
              <a:rPr dirty="0" sz="1600" spc="4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NGHĨA</a:t>
            </a:r>
            <a:endParaRPr sz="1600">
              <a:latin typeface="Segoe UI"/>
              <a:cs typeface="Segoe UI"/>
            </a:endParaRPr>
          </a:p>
          <a:p>
            <a:pPr marL="355600" marR="1952625" indent="-342900">
              <a:lnSpc>
                <a:spcPct val="100000"/>
              </a:lnSpc>
              <a:spcBef>
                <a:spcPts val="810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Ơ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CHẾ ĐỊNH</a:t>
            </a:r>
            <a:r>
              <a:rPr dirty="0" sz="1900" spc="32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VỊ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OSITION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2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dirty="0" sz="1600" spc="-20">
                <a:solidFill>
                  <a:srgbClr val="FF6300"/>
                </a:solidFill>
                <a:latin typeface="Segoe UI"/>
                <a:cs typeface="Segoe UI"/>
              </a:rPr>
              <a:t>EFT</a:t>
            </a:r>
            <a:r>
              <a:rPr dirty="0" sz="2000" spc="-20">
                <a:solidFill>
                  <a:srgbClr val="FF6300"/>
                </a:solidFill>
                <a:latin typeface="Segoe UI"/>
                <a:cs typeface="Segoe UI"/>
              </a:rPr>
              <a:t>, </a:t>
            </a:r>
            <a:r>
              <a:rPr dirty="0" sz="2000" spc="-9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dirty="0" sz="1600" spc="-90">
                <a:solidFill>
                  <a:srgbClr val="FF6300"/>
                </a:solidFill>
                <a:latin typeface="Segoe UI"/>
                <a:cs typeface="Segoe UI"/>
              </a:rPr>
              <a:t>OP</a:t>
            </a:r>
            <a:r>
              <a:rPr dirty="0" sz="2000" spc="-90">
                <a:solidFill>
                  <a:srgbClr val="FF6300"/>
                </a:solidFill>
                <a:latin typeface="Segoe UI"/>
                <a:cs typeface="Segoe UI"/>
              </a:rPr>
              <a:t>, </a:t>
            </a:r>
            <a:r>
              <a:rPr dirty="0" sz="2000" spc="-2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dirty="0" sz="1600" spc="-20">
                <a:solidFill>
                  <a:srgbClr val="FF6300"/>
                </a:solidFill>
                <a:latin typeface="Segoe UI"/>
                <a:cs typeface="Segoe UI"/>
              </a:rPr>
              <a:t>IGHT</a:t>
            </a:r>
            <a:r>
              <a:rPr dirty="0" sz="2000" spc="-20">
                <a:solidFill>
                  <a:srgbClr val="FF6300"/>
                </a:solidFill>
                <a:latin typeface="Segoe UI"/>
                <a:cs typeface="Segoe UI"/>
              </a:rPr>
              <a:t>, B</a:t>
            </a:r>
            <a:r>
              <a:rPr dirty="0" sz="1600" spc="-20">
                <a:solidFill>
                  <a:srgbClr val="FF6300"/>
                </a:solidFill>
                <a:latin typeface="Segoe UI"/>
                <a:cs typeface="Segoe UI"/>
              </a:rPr>
              <a:t>OTTOM</a:t>
            </a:r>
            <a:r>
              <a:rPr dirty="0" sz="2000" spc="-2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dirty="0" sz="2000" spc="13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Z</a:t>
            </a: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-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INDEX</a:t>
            </a:r>
            <a:endParaRPr sz="1600">
              <a:latin typeface="Segoe UI"/>
              <a:cs typeface="Segoe UI"/>
            </a:endParaRPr>
          </a:p>
          <a:p>
            <a:pPr marL="355600" marR="2026285" indent="-342900">
              <a:lnSpc>
                <a:spcPct val="100000"/>
              </a:lnSpc>
              <a:spcBef>
                <a:spcPts val="810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HIẾT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KẾ</a:t>
            </a:r>
            <a:r>
              <a:rPr dirty="0" sz="1900" spc="22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MENU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ENU</a:t>
            </a:r>
            <a:r>
              <a:rPr dirty="0" sz="1600" spc="4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ĐỨNG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ENU</a:t>
            </a:r>
            <a:r>
              <a:rPr dirty="0" sz="1600" spc="5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NGANG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ENU</a:t>
            </a:r>
            <a:r>
              <a:rPr dirty="0" sz="1600" spc="4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FF6300"/>
                </a:solidFill>
                <a:latin typeface="Segoe UI"/>
                <a:cs typeface="Segoe UI"/>
              </a:rPr>
              <a:t>CON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38015" y="691895"/>
            <a:ext cx="760476" cy="90220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210811" y="795527"/>
            <a:ext cx="995172" cy="73152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18303" y="691895"/>
            <a:ext cx="649224" cy="90220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879847" y="795527"/>
            <a:ext cx="1048512" cy="73152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440679" y="691895"/>
            <a:ext cx="649224" cy="90220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602223" y="795527"/>
            <a:ext cx="978407" cy="73152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092952" y="691895"/>
            <a:ext cx="650748" cy="90220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256020" y="795527"/>
            <a:ext cx="1136903" cy="73152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05243" y="691895"/>
            <a:ext cx="649224" cy="90220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2993390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0">
                <a:solidFill>
                  <a:srgbClr val="FFFFFF"/>
                </a:solidFill>
              </a:rPr>
              <a:t>T</a:t>
            </a:r>
            <a:r>
              <a:rPr dirty="0" spc="-40">
                <a:solidFill>
                  <a:srgbClr val="FFFFFF"/>
                </a:solidFill>
              </a:rPr>
              <a:t>ÓM </a:t>
            </a:r>
            <a:r>
              <a:rPr dirty="0" spc="5">
                <a:solidFill>
                  <a:srgbClr val="FFFFFF"/>
                </a:solidFill>
              </a:rPr>
              <a:t>TẮT </a:t>
            </a:r>
            <a:r>
              <a:rPr dirty="0">
                <a:solidFill>
                  <a:srgbClr val="FFFFFF"/>
                </a:solidFill>
              </a:rPr>
              <a:t>BÀI</a:t>
            </a:r>
            <a:r>
              <a:rPr dirty="0" spc="509">
                <a:solidFill>
                  <a:srgbClr val="FFFFFF"/>
                </a:solidFill>
              </a:rPr>
              <a:t> </a:t>
            </a:r>
            <a:r>
              <a:rPr dirty="0" spc="5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699"/>
            <a:ext cx="12192000" cy="684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700" y="3811523"/>
            <a:ext cx="5536692" cy="3034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3086" y="2958083"/>
            <a:ext cx="1737360" cy="1935480"/>
          </a:xfrm>
          <a:custGeom>
            <a:avLst/>
            <a:gdLst/>
            <a:ahLst/>
            <a:cxnLst/>
            <a:rect l="l" t="t" r="r" b="b"/>
            <a:pathLst>
              <a:path w="1737360" h="1935479">
                <a:moveTo>
                  <a:pt x="0" y="0"/>
                </a:moveTo>
                <a:lnTo>
                  <a:pt x="228600" y="1158239"/>
                </a:lnTo>
                <a:lnTo>
                  <a:pt x="701027" y="1523999"/>
                </a:lnTo>
                <a:lnTo>
                  <a:pt x="1432547" y="1935479"/>
                </a:lnTo>
                <a:lnTo>
                  <a:pt x="1737347" y="1844039"/>
                </a:lnTo>
                <a:lnTo>
                  <a:pt x="1706867" y="1676399"/>
                </a:lnTo>
                <a:lnTo>
                  <a:pt x="1706867" y="1234439"/>
                </a:lnTo>
                <a:lnTo>
                  <a:pt x="1493507" y="899159"/>
                </a:lnTo>
                <a:lnTo>
                  <a:pt x="1036307" y="701039"/>
                </a:lnTo>
                <a:lnTo>
                  <a:pt x="350507" y="25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5487" y="2897885"/>
            <a:ext cx="114300" cy="1400810"/>
          </a:xfrm>
          <a:custGeom>
            <a:avLst/>
            <a:gdLst/>
            <a:ahLst/>
            <a:cxnLst/>
            <a:rect l="l" t="t" r="r" b="b"/>
            <a:pathLst>
              <a:path w="114300" h="1400810">
                <a:moveTo>
                  <a:pt x="0" y="0"/>
                </a:moveTo>
                <a:lnTo>
                  <a:pt x="57873" y="1400556"/>
                </a:lnTo>
                <a:lnTo>
                  <a:pt x="60843" y="1374567"/>
                </a:lnTo>
                <a:lnTo>
                  <a:pt x="69018" y="1355278"/>
                </a:lnTo>
                <a:lnTo>
                  <a:pt x="92546" y="1311352"/>
                </a:lnTo>
                <a:lnTo>
                  <a:pt x="103677" y="1273989"/>
                </a:lnTo>
                <a:lnTo>
                  <a:pt x="111572" y="1217875"/>
                </a:lnTo>
                <a:lnTo>
                  <a:pt x="114122" y="1136650"/>
                </a:lnTo>
                <a:lnTo>
                  <a:pt x="113482" y="1101585"/>
                </a:lnTo>
                <a:lnTo>
                  <a:pt x="112160" y="1060762"/>
                </a:lnTo>
                <a:lnTo>
                  <a:pt x="110222" y="1014832"/>
                </a:lnTo>
                <a:lnTo>
                  <a:pt x="107734" y="964448"/>
                </a:lnTo>
                <a:lnTo>
                  <a:pt x="104765" y="910260"/>
                </a:lnTo>
                <a:lnTo>
                  <a:pt x="101381" y="852920"/>
                </a:lnTo>
                <a:lnTo>
                  <a:pt x="97648" y="793082"/>
                </a:lnTo>
                <a:lnTo>
                  <a:pt x="93634" y="731395"/>
                </a:lnTo>
                <a:lnTo>
                  <a:pt x="89405" y="668513"/>
                </a:lnTo>
                <a:lnTo>
                  <a:pt x="85029" y="605086"/>
                </a:lnTo>
                <a:lnTo>
                  <a:pt x="80572" y="541768"/>
                </a:lnTo>
                <a:lnTo>
                  <a:pt x="76102" y="479209"/>
                </a:lnTo>
                <a:lnTo>
                  <a:pt x="71685" y="418061"/>
                </a:lnTo>
                <a:lnTo>
                  <a:pt x="59421" y="249605"/>
                </a:lnTo>
                <a:lnTo>
                  <a:pt x="55886" y="200622"/>
                </a:lnTo>
                <a:lnTo>
                  <a:pt x="52738" y="156309"/>
                </a:lnTo>
                <a:lnTo>
                  <a:pt x="50045" y="117318"/>
                </a:lnTo>
                <a:lnTo>
                  <a:pt x="47874" y="84302"/>
                </a:lnTo>
                <a:lnTo>
                  <a:pt x="46291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966" y="2542108"/>
            <a:ext cx="2238120" cy="397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966" y="4982566"/>
            <a:ext cx="1150924" cy="1875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9311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9747" y="1778507"/>
            <a:ext cx="1601724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0055" y="1635251"/>
            <a:ext cx="885444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4083" y="1778507"/>
            <a:ext cx="1778507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51176" y="1635251"/>
            <a:ext cx="882396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278066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-10">
                <a:solidFill>
                  <a:srgbClr val="FFFFFF"/>
                </a:solidFill>
              </a:rPr>
              <a:t>D</a:t>
            </a:r>
            <a:r>
              <a:rPr dirty="0" sz="3500" spc="-10">
                <a:solidFill>
                  <a:srgbClr val="FFFFFF"/>
                </a:solidFill>
              </a:rPr>
              <a:t>ANH</a:t>
            </a:r>
            <a:r>
              <a:rPr dirty="0" sz="3500" spc="170">
                <a:solidFill>
                  <a:srgbClr val="FFFFFF"/>
                </a:solidFill>
              </a:rPr>
              <a:t> </a:t>
            </a:r>
            <a:r>
              <a:rPr dirty="0" sz="3500" spc="10">
                <a:solidFill>
                  <a:srgbClr val="FFFFFF"/>
                </a:solidFill>
              </a:rPr>
              <a:t>SÁCH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8200" y="3124149"/>
            <a:ext cx="2112645" cy="12624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5766" y="4800600"/>
            <a:ext cx="2164207" cy="12624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14800" y="3471417"/>
            <a:ext cx="4495800" cy="23959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126949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7060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1652" y="213359"/>
            <a:ext cx="114604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7002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TRÊN</a:t>
            </a:r>
            <a:r>
              <a:rPr dirty="0" spc="565"/>
              <a:t> </a:t>
            </a:r>
            <a:r>
              <a:rPr dirty="0"/>
              <a:t>WEB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381000" y="914387"/>
            <a:ext cx="3876675" cy="55199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17235" y="2221992"/>
            <a:ext cx="193395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83680" y="2221992"/>
            <a:ext cx="810768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26935" y="2221992"/>
            <a:ext cx="1822703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2128" y="2221992"/>
            <a:ext cx="81076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5383" y="2221992"/>
            <a:ext cx="2186939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44811" y="2221992"/>
            <a:ext cx="810768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88068" y="2221992"/>
            <a:ext cx="1513331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33888" y="2221992"/>
            <a:ext cx="810768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77143" y="2221992"/>
            <a:ext cx="1203959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13592" y="2221992"/>
            <a:ext cx="809244" cy="1124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70041" y="2521330"/>
            <a:ext cx="1208405" cy="3813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54977" y="2515107"/>
            <a:ext cx="1121918" cy="3876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75522" y="2515107"/>
            <a:ext cx="1465833" cy="48844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18014" y="2521204"/>
            <a:ext cx="838835" cy="375920"/>
          </a:xfrm>
          <a:custGeom>
            <a:avLst/>
            <a:gdLst/>
            <a:ahLst/>
            <a:cxnLst/>
            <a:rect l="l" t="t" r="r" b="b"/>
            <a:pathLst>
              <a:path w="838834" h="375919">
                <a:moveTo>
                  <a:pt x="575436" y="106299"/>
                </a:moveTo>
                <a:lnTo>
                  <a:pt x="505840" y="106299"/>
                </a:lnTo>
                <a:lnTo>
                  <a:pt x="505840" y="272796"/>
                </a:lnTo>
                <a:lnTo>
                  <a:pt x="511145" y="319516"/>
                </a:lnTo>
                <a:lnTo>
                  <a:pt x="544671" y="364299"/>
                </a:lnTo>
                <a:lnTo>
                  <a:pt x="593343" y="375412"/>
                </a:lnTo>
                <a:lnTo>
                  <a:pt x="619869" y="372578"/>
                </a:lnTo>
                <a:lnTo>
                  <a:pt x="643239" y="364077"/>
                </a:lnTo>
                <a:lnTo>
                  <a:pt x="663442" y="349908"/>
                </a:lnTo>
                <a:lnTo>
                  <a:pt x="680465" y="330073"/>
                </a:lnTo>
                <a:lnTo>
                  <a:pt x="745235" y="330073"/>
                </a:lnTo>
                <a:lnTo>
                  <a:pt x="745235" y="322325"/>
                </a:lnTo>
                <a:lnTo>
                  <a:pt x="619125" y="322325"/>
                </a:lnTo>
                <a:lnTo>
                  <a:pt x="611649" y="321871"/>
                </a:lnTo>
                <a:lnTo>
                  <a:pt x="579374" y="295148"/>
                </a:lnTo>
                <a:lnTo>
                  <a:pt x="575694" y="250946"/>
                </a:lnTo>
                <a:lnTo>
                  <a:pt x="575482" y="231395"/>
                </a:lnTo>
                <a:lnTo>
                  <a:pt x="575436" y="106299"/>
                </a:lnTo>
                <a:close/>
              </a:path>
              <a:path w="838834" h="375919">
                <a:moveTo>
                  <a:pt x="745235" y="330073"/>
                </a:moveTo>
                <a:lnTo>
                  <a:pt x="680465" y="330073"/>
                </a:lnTo>
                <a:lnTo>
                  <a:pt x="680465" y="369443"/>
                </a:lnTo>
                <a:lnTo>
                  <a:pt x="745235" y="369443"/>
                </a:lnTo>
                <a:lnTo>
                  <a:pt x="745235" y="330073"/>
                </a:lnTo>
                <a:close/>
              </a:path>
              <a:path w="838834" h="375919">
                <a:moveTo>
                  <a:pt x="745235" y="106299"/>
                </a:moveTo>
                <a:lnTo>
                  <a:pt x="675512" y="106299"/>
                </a:lnTo>
                <a:lnTo>
                  <a:pt x="675410" y="225694"/>
                </a:lnTo>
                <a:lnTo>
                  <a:pt x="675199" y="242947"/>
                </a:lnTo>
                <a:lnTo>
                  <a:pt x="670305" y="288417"/>
                </a:lnTo>
                <a:lnTo>
                  <a:pt x="643538" y="316914"/>
                </a:lnTo>
                <a:lnTo>
                  <a:pt x="619125" y="322325"/>
                </a:lnTo>
                <a:lnTo>
                  <a:pt x="745235" y="322325"/>
                </a:lnTo>
                <a:lnTo>
                  <a:pt x="745235" y="263906"/>
                </a:lnTo>
                <a:lnTo>
                  <a:pt x="766766" y="259314"/>
                </a:lnTo>
                <a:lnTo>
                  <a:pt x="785272" y="252984"/>
                </a:lnTo>
                <a:lnTo>
                  <a:pt x="800778" y="244939"/>
                </a:lnTo>
                <a:lnTo>
                  <a:pt x="812817" y="235585"/>
                </a:lnTo>
                <a:lnTo>
                  <a:pt x="745235" y="235585"/>
                </a:lnTo>
                <a:lnTo>
                  <a:pt x="745235" y="106299"/>
                </a:lnTo>
                <a:close/>
              </a:path>
              <a:path w="838834" h="375919">
                <a:moveTo>
                  <a:pt x="838326" y="106299"/>
                </a:moveTo>
                <a:lnTo>
                  <a:pt x="768730" y="106299"/>
                </a:lnTo>
                <a:lnTo>
                  <a:pt x="768730" y="175895"/>
                </a:lnTo>
                <a:lnTo>
                  <a:pt x="802385" y="175895"/>
                </a:lnTo>
                <a:lnTo>
                  <a:pt x="801675" y="186515"/>
                </a:lnTo>
                <a:lnTo>
                  <a:pt x="774461" y="225694"/>
                </a:lnTo>
                <a:lnTo>
                  <a:pt x="745235" y="235585"/>
                </a:lnTo>
                <a:lnTo>
                  <a:pt x="812817" y="235585"/>
                </a:lnTo>
                <a:lnTo>
                  <a:pt x="835326" y="194694"/>
                </a:lnTo>
                <a:lnTo>
                  <a:pt x="838326" y="156083"/>
                </a:lnTo>
                <a:lnTo>
                  <a:pt x="838326" y="106299"/>
                </a:lnTo>
                <a:close/>
              </a:path>
              <a:path w="838834" h="375919">
                <a:moveTo>
                  <a:pt x="101853" y="161798"/>
                </a:moveTo>
                <a:lnTo>
                  <a:pt x="32003" y="161798"/>
                </a:lnTo>
                <a:lnTo>
                  <a:pt x="32052" y="282271"/>
                </a:lnTo>
                <a:lnTo>
                  <a:pt x="34162" y="325628"/>
                </a:lnTo>
                <a:lnTo>
                  <a:pt x="53117" y="361823"/>
                </a:lnTo>
                <a:lnTo>
                  <a:pt x="90955" y="375009"/>
                </a:lnTo>
                <a:lnTo>
                  <a:pt x="100075" y="375412"/>
                </a:lnTo>
                <a:lnTo>
                  <a:pt x="115081" y="374767"/>
                </a:lnTo>
                <a:lnTo>
                  <a:pt x="129254" y="372824"/>
                </a:lnTo>
                <a:lnTo>
                  <a:pt x="142617" y="369571"/>
                </a:lnTo>
                <a:lnTo>
                  <a:pt x="155193" y="364998"/>
                </a:lnTo>
                <a:lnTo>
                  <a:pt x="149955" y="317626"/>
                </a:lnTo>
                <a:lnTo>
                  <a:pt x="116585" y="317626"/>
                </a:lnTo>
                <a:lnTo>
                  <a:pt x="112649" y="316484"/>
                </a:lnTo>
                <a:lnTo>
                  <a:pt x="109474" y="314198"/>
                </a:lnTo>
                <a:lnTo>
                  <a:pt x="106171" y="311912"/>
                </a:lnTo>
                <a:lnTo>
                  <a:pt x="104139" y="308991"/>
                </a:lnTo>
                <a:lnTo>
                  <a:pt x="103250" y="305435"/>
                </a:lnTo>
                <a:lnTo>
                  <a:pt x="102657" y="301079"/>
                </a:lnTo>
                <a:lnTo>
                  <a:pt x="102219" y="293354"/>
                </a:lnTo>
                <a:lnTo>
                  <a:pt x="101947" y="282271"/>
                </a:lnTo>
                <a:lnTo>
                  <a:pt x="101853" y="161798"/>
                </a:lnTo>
                <a:close/>
              </a:path>
              <a:path w="838834" h="375919">
                <a:moveTo>
                  <a:pt x="149225" y="311023"/>
                </a:moveTo>
                <a:lnTo>
                  <a:pt x="140606" y="313930"/>
                </a:lnTo>
                <a:lnTo>
                  <a:pt x="133048" y="315991"/>
                </a:lnTo>
                <a:lnTo>
                  <a:pt x="126561" y="317220"/>
                </a:lnTo>
                <a:lnTo>
                  <a:pt x="121157" y="317626"/>
                </a:lnTo>
                <a:lnTo>
                  <a:pt x="149955" y="317626"/>
                </a:lnTo>
                <a:lnTo>
                  <a:pt x="149225" y="311023"/>
                </a:lnTo>
                <a:close/>
              </a:path>
              <a:path w="838834" h="375919">
                <a:moveTo>
                  <a:pt x="149478" y="106299"/>
                </a:moveTo>
                <a:lnTo>
                  <a:pt x="0" y="106299"/>
                </a:lnTo>
                <a:lnTo>
                  <a:pt x="0" y="161798"/>
                </a:lnTo>
                <a:lnTo>
                  <a:pt x="149478" y="161798"/>
                </a:lnTo>
                <a:lnTo>
                  <a:pt x="149478" y="106299"/>
                </a:lnTo>
                <a:close/>
              </a:path>
              <a:path w="838834" h="375919">
                <a:moveTo>
                  <a:pt x="101853" y="13335"/>
                </a:moveTo>
                <a:lnTo>
                  <a:pt x="32003" y="53975"/>
                </a:lnTo>
                <a:lnTo>
                  <a:pt x="32003" y="106299"/>
                </a:lnTo>
                <a:lnTo>
                  <a:pt x="101853" y="106299"/>
                </a:lnTo>
                <a:lnTo>
                  <a:pt x="101853" y="13335"/>
                </a:lnTo>
                <a:close/>
              </a:path>
              <a:path w="838834" h="375919">
                <a:moveTo>
                  <a:pt x="267334" y="6223"/>
                </a:moveTo>
                <a:lnTo>
                  <a:pt x="197738" y="6223"/>
                </a:lnTo>
                <a:lnTo>
                  <a:pt x="197738" y="369443"/>
                </a:lnTo>
                <a:lnTo>
                  <a:pt x="267334" y="369443"/>
                </a:lnTo>
                <a:lnTo>
                  <a:pt x="267334" y="237617"/>
                </a:lnTo>
                <a:lnTo>
                  <a:pt x="267719" y="222045"/>
                </a:lnTo>
                <a:lnTo>
                  <a:pt x="277282" y="179500"/>
                </a:lnTo>
                <a:lnTo>
                  <a:pt x="308165" y="155765"/>
                </a:lnTo>
                <a:lnTo>
                  <a:pt x="324611" y="153670"/>
                </a:lnTo>
                <a:lnTo>
                  <a:pt x="431184" y="153670"/>
                </a:lnTo>
                <a:lnTo>
                  <a:pt x="428561" y="146685"/>
                </a:lnTo>
                <a:lnTo>
                  <a:pt x="425093" y="139700"/>
                </a:lnTo>
                <a:lnTo>
                  <a:pt x="267334" y="139700"/>
                </a:lnTo>
                <a:lnTo>
                  <a:pt x="267334" y="6223"/>
                </a:lnTo>
                <a:close/>
              </a:path>
              <a:path w="838834" h="375919">
                <a:moveTo>
                  <a:pt x="431184" y="153670"/>
                </a:moveTo>
                <a:lnTo>
                  <a:pt x="324611" y="153670"/>
                </a:lnTo>
                <a:lnTo>
                  <a:pt x="331827" y="154074"/>
                </a:lnTo>
                <a:lnTo>
                  <a:pt x="338423" y="155289"/>
                </a:lnTo>
                <a:lnTo>
                  <a:pt x="365468" y="185354"/>
                </a:lnTo>
                <a:lnTo>
                  <a:pt x="367664" y="369443"/>
                </a:lnTo>
                <a:lnTo>
                  <a:pt x="437260" y="369443"/>
                </a:lnTo>
                <a:lnTo>
                  <a:pt x="437175" y="208486"/>
                </a:lnTo>
                <a:lnTo>
                  <a:pt x="433704" y="162813"/>
                </a:lnTo>
                <a:lnTo>
                  <a:pt x="431514" y="154547"/>
                </a:lnTo>
                <a:lnTo>
                  <a:pt x="431184" y="153670"/>
                </a:lnTo>
                <a:close/>
              </a:path>
              <a:path w="838834" h="375919">
                <a:moveTo>
                  <a:pt x="347852" y="100330"/>
                </a:moveTo>
                <a:lnTo>
                  <a:pt x="325252" y="102784"/>
                </a:lnTo>
                <a:lnTo>
                  <a:pt x="304307" y="110156"/>
                </a:lnTo>
                <a:lnTo>
                  <a:pt x="285005" y="122457"/>
                </a:lnTo>
                <a:lnTo>
                  <a:pt x="267334" y="139700"/>
                </a:lnTo>
                <a:lnTo>
                  <a:pt x="425093" y="139700"/>
                </a:lnTo>
                <a:lnTo>
                  <a:pt x="391159" y="109220"/>
                </a:lnTo>
                <a:lnTo>
                  <a:pt x="347852" y="100330"/>
                </a:lnTo>
                <a:close/>
              </a:path>
              <a:path w="838834" h="375919">
                <a:moveTo>
                  <a:pt x="702563" y="0"/>
                </a:moveTo>
                <a:lnTo>
                  <a:pt x="624458" y="0"/>
                </a:lnTo>
                <a:lnTo>
                  <a:pt x="590295" y="74041"/>
                </a:lnTo>
                <a:lnTo>
                  <a:pt x="634364" y="74041"/>
                </a:lnTo>
                <a:lnTo>
                  <a:pt x="702563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523855" y="2627502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853" y="144647"/>
                </a:lnTo>
                <a:lnTo>
                  <a:pt x="73533" y="188849"/>
                </a:lnTo>
                <a:lnTo>
                  <a:pt x="105808" y="215572"/>
                </a:lnTo>
                <a:lnTo>
                  <a:pt x="113284" y="216026"/>
                </a:lnTo>
                <a:lnTo>
                  <a:pt x="121834" y="215429"/>
                </a:lnTo>
                <a:lnTo>
                  <a:pt x="157035" y="195484"/>
                </a:lnTo>
                <a:lnTo>
                  <a:pt x="168401" y="157035"/>
                </a:lnTo>
                <a:lnTo>
                  <a:pt x="169672" y="110998"/>
                </a:lnTo>
                <a:lnTo>
                  <a:pt x="169672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5275" y="125096"/>
                </a:lnTo>
                <a:lnTo>
                  <a:pt x="287654" y="103505"/>
                </a:lnTo>
                <a:lnTo>
                  <a:pt x="296545" y="69596"/>
                </a:lnTo>
                <a:lnTo>
                  <a:pt x="262890" y="69596"/>
                </a:lnTo>
                <a:lnTo>
                  <a:pt x="262890" y="0"/>
                </a:lnTo>
                <a:lnTo>
                  <a:pt x="332486" y="0"/>
                </a:lnTo>
                <a:lnTo>
                  <a:pt x="332486" y="49784"/>
                </a:lnTo>
                <a:lnTo>
                  <a:pt x="329485" y="88395"/>
                </a:lnTo>
                <a:lnTo>
                  <a:pt x="307467" y="128905"/>
                </a:lnTo>
                <a:lnTo>
                  <a:pt x="260925" y="153015"/>
                </a:lnTo>
                <a:lnTo>
                  <a:pt x="239395" y="157607"/>
                </a:lnTo>
                <a:lnTo>
                  <a:pt x="239395" y="263144"/>
                </a:lnTo>
                <a:lnTo>
                  <a:pt x="174625" y="263144"/>
                </a:lnTo>
                <a:lnTo>
                  <a:pt x="174625" y="223774"/>
                </a:lnTo>
                <a:lnTo>
                  <a:pt x="157601" y="243609"/>
                </a:lnTo>
                <a:lnTo>
                  <a:pt x="137398" y="257778"/>
                </a:lnTo>
                <a:lnTo>
                  <a:pt x="114028" y="266279"/>
                </a:lnTo>
                <a:lnTo>
                  <a:pt x="87502" y="269113"/>
                </a:lnTo>
                <a:lnTo>
                  <a:pt x="60761" y="266330"/>
                </a:lnTo>
                <a:lnTo>
                  <a:pt x="21709" y="244145"/>
                </a:lnTo>
                <a:lnTo>
                  <a:pt x="2365" y="199643"/>
                </a:lnTo>
                <a:lnTo>
                  <a:pt x="0" y="16649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18014" y="2534539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853" y="0"/>
                </a:moveTo>
                <a:lnTo>
                  <a:pt x="101853" y="92963"/>
                </a:lnTo>
                <a:lnTo>
                  <a:pt x="149478" y="92963"/>
                </a:lnTo>
                <a:lnTo>
                  <a:pt x="149478" y="148462"/>
                </a:lnTo>
                <a:lnTo>
                  <a:pt x="101853" y="148462"/>
                </a:lnTo>
                <a:lnTo>
                  <a:pt x="101853" y="254508"/>
                </a:lnTo>
                <a:lnTo>
                  <a:pt x="104139" y="295656"/>
                </a:lnTo>
                <a:lnTo>
                  <a:pt x="109474" y="300863"/>
                </a:lnTo>
                <a:lnTo>
                  <a:pt x="112649" y="303149"/>
                </a:lnTo>
                <a:lnTo>
                  <a:pt x="116585" y="304291"/>
                </a:lnTo>
                <a:lnTo>
                  <a:pt x="121157" y="304291"/>
                </a:lnTo>
                <a:lnTo>
                  <a:pt x="126561" y="303885"/>
                </a:lnTo>
                <a:lnTo>
                  <a:pt x="133048" y="302656"/>
                </a:lnTo>
                <a:lnTo>
                  <a:pt x="140606" y="300595"/>
                </a:lnTo>
                <a:lnTo>
                  <a:pt x="149225" y="297688"/>
                </a:lnTo>
                <a:lnTo>
                  <a:pt x="155193" y="351663"/>
                </a:lnTo>
                <a:lnTo>
                  <a:pt x="142617" y="356236"/>
                </a:lnTo>
                <a:lnTo>
                  <a:pt x="129254" y="359489"/>
                </a:lnTo>
                <a:lnTo>
                  <a:pt x="115081" y="361432"/>
                </a:lnTo>
                <a:lnTo>
                  <a:pt x="100075" y="362076"/>
                </a:lnTo>
                <a:lnTo>
                  <a:pt x="90955" y="361674"/>
                </a:lnTo>
                <a:lnTo>
                  <a:pt x="53117" y="348488"/>
                </a:lnTo>
                <a:lnTo>
                  <a:pt x="34162" y="312293"/>
                </a:lnTo>
                <a:lnTo>
                  <a:pt x="32003" y="263144"/>
                </a:lnTo>
                <a:lnTo>
                  <a:pt x="32003" y="148462"/>
                </a:lnTo>
                <a:lnTo>
                  <a:pt x="0" y="148462"/>
                </a:lnTo>
                <a:lnTo>
                  <a:pt x="0" y="92963"/>
                </a:lnTo>
                <a:lnTo>
                  <a:pt x="32003" y="92963"/>
                </a:lnTo>
                <a:lnTo>
                  <a:pt x="32003" y="40639"/>
                </a:lnTo>
                <a:lnTo>
                  <a:pt x="10185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215753" y="2527426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19">
                <a:moveTo>
                  <a:pt x="0" y="0"/>
                </a:moveTo>
                <a:lnTo>
                  <a:pt x="69596" y="0"/>
                </a:lnTo>
                <a:lnTo>
                  <a:pt x="69596" y="133476"/>
                </a:lnTo>
                <a:lnTo>
                  <a:pt x="87266" y="116234"/>
                </a:lnTo>
                <a:lnTo>
                  <a:pt x="106568" y="103933"/>
                </a:lnTo>
                <a:lnTo>
                  <a:pt x="127513" y="96561"/>
                </a:lnTo>
                <a:lnTo>
                  <a:pt x="150114" y="94107"/>
                </a:lnTo>
                <a:lnTo>
                  <a:pt x="161827" y="94656"/>
                </a:lnTo>
                <a:lnTo>
                  <a:pt x="202521" y="107783"/>
                </a:lnTo>
                <a:lnTo>
                  <a:pt x="230822" y="140462"/>
                </a:lnTo>
                <a:lnTo>
                  <a:pt x="238648" y="178022"/>
                </a:lnTo>
                <a:lnTo>
                  <a:pt x="239522" y="208787"/>
                </a:lnTo>
                <a:lnTo>
                  <a:pt x="239522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685" y="205368"/>
                </a:lnTo>
                <a:lnTo>
                  <a:pt x="163322" y="164211"/>
                </a:lnTo>
                <a:lnTo>
                  <a:pt x="126873" y="147447"/>
                </a:lnTo>
                <a:lnTo>
                  <a:pt x="118423" y="147970"/>
                </a:lnTo>
                <a:lnTo>
                  <a:pt x="84058" y="166385"/>
                </a:lnTo>
                <a:lnTo>
                  <a:pt x="71151" y="202263"/>
                </a:lnTo>
                <a:lnTo>
                  <a:pt x="69596" y="231394"/>
                </a:lnTo>
                <a:lnTo>
                  <a:pt x="6959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08309" y="2521204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4">
                <a:moveTo>
                  <a:pt x="34163" y="0"/>
                </a:moveTo>
                <a:lnTo>
                  <a:pt x="112268" y="0"/>
                </a:lnTo>
                <a:lnTo>
                  <a:pt x="44069" y="74041"/>
                </a:lnTo>
                <a:lnTo>
                  <a:pt x="0" y="74041"/>
                </a:lnTo>
                <a:lnTo>
                  <a:pt x="34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007090" y="2534539"/>
            <a:ext cx="528955" cy="455930"/>
          </a:xfrm>
          <a:custGeom>
            <a:avLst/>
            <a:gdLst/>
            <a:ahLst/>
            <a:cxnLst/>
            <a:rect l="l" t="t" r="r" b="b"/>
            <a:pathLst>
              <a:path w="528954" h="455930">
                <a:moveTo>
                  <a:pt x="344677" y="385825"/>
                </a:moveTo>
                <a:lnTo>
                  <a:pt x="274954" y="385825"/>
                </a:lnTo>
                <a:lnTo>
                  <a:pt x="274954" y="455422"/>
                </a:lnTo>
                <a:lnTo>
                  <a:pt x="344677" y="455422"/>
                </a:lnTo>
                <a:lnTo>
                  <a:pt x="344677" y="385825"/>
                </a:lnTo>
                <a:close/>
              </a:path>
              <a:path w="528954" h="455930">
                <a:moveTo>
                  <a:pt x="266064" y="92963"/>
                </a:moveTo>
                <a:lnTo>
                  <a:pt x="196468" y="92963"/>
                </a:lnTo>
                <a:lnTo>
                  <a:pt x="196468" y="259461"/>
                </a:lnTo>
                <a:lnTo>
                  <a:pt x="201773" y="306181"/>
                </a:lnTo>
                <a:lnTo>
                  <a:pt x="235299" y="350964"/>
                </a:lnTo>
                <a:lnTo>
                  <a:pt x="283971" y="362076"/>
                </a:lnTo>
                <a:lnTo>
                  <a:pt x="310497" y="359243"/>
                </a:lnTo>
                <a:lnTo>
                  <a:pt x="333867" y="350742"/>
                </a:lnTo>
                <a:lnTo>
                  <a:pt x="354070" y="336573"/>
                </a:lnTo>
                <a:lnTo>
                  <a:pt x="371093" y="316738"/>
                </a:lnTo>
                <a:lnTo>
                  <a:pt x="435863" y="316738"/>
                </a:lnTo>
                <a:lnTo>
                  <a:pt x="435863" y="308990"/>
                </a:lnTo>
                <a:lnTo>
                  <a:pt x="309752" y="308990"/>
                </a:lnTo>
                <a:lnTo>
                  <a:pt x="302277" y="308536"/>
                </a:lnTo>
                <a:lnTo>
                  <a:pt x="270001" y="281813"/>
                </a:lnTo>
                <a:lnTo>
                  <a:pt x="266322" y="237611"/>
                </a:lnTo>
                <a:lnTo>
                  <a:pt x="266110" y="218060"/>
                </a:lnTo>
                <a:lnTo>
                  <a:pt x="266064" y="92963"/>
                </a:lnTo>
                <a:close/>
              </a:path>
              <a:path w="528954" h="455930">
                <a:moveTo>
                  <a:pt x="435863" y="316738"/>
                </a:moveTo>
                <a:lnTo>
                  <a:pt x="371093" y="316738"/>
                </a:lnTo>
                <a:lnTo>
                  <a:pt x="371093" y="356108"/>
                </a:lnTo>
                <a:lnTo>
                  <a:pt x="435863" y="356108"/>
                </a:lnTo>
                <a:lnTo>
                  <a:pt x="435863" y="316738"/>
                </a:lnTo>
                <a:close/>
              </a:path>
              <a:path w="528954" h="455930">
                <a:moveTo>
                  <a:pt x="435863" y="92963"/>
                </a:moveTo>
                <a:lnTo>
                  <a:pt x="366140" y="92963"/>
                </a:lnTo>
                <a:lnTo>
                  <a:pt x="366038" y="212359"/>
                </a:lnTo>
                <a:lnTo>
                  <a:pt x="365827" y="229612"/>
                </a:lnTo>
                <a:lnTo>
                  <a:pt x="360933" y="275082"/>
                </a:lnTo>
                <a:lnTo>
                  <a:pt x="334166" y="303579"/>
                </a:lnTo>
                <a:lnTo>
                  <a:pt x="309752" y="308990"/>
                </a:lnTo>
                <a:lnTo>
                  <a:pt x="435863" y="308990"/>
                </a:lnTo>
                <a:lnTo>
                  <a:pt x="435863" y="250571"/>
                </a:lnTo>
                <a:lnTo>
                  <a:pt x="457394" y="245979"/>
                </a:lnTo>
                <a:lnTo>
                  <a:pt x="475900" y="239649"/>
                </a:lnTo>
                <a:lnTo>
                  <a:pt x="491406" y="231604"/>
                </a:lnTo>
                <a:lnTo>
                  <a:pt x="503445" y="222250"/>
                </a:lnTo>
                <a:lnTo>
                  <a:pt x="435863" y="222250"/>
                </a:lnTo>
                <a:lnTo>
                  <a:pt x="435863" y="92963"/>
                </a:lnTo>
                <a:close/>
              </a:path>
              <a:path w="528954" h="455930">
                <a:moveTo>
                  <a:pt x="528954" y="92963"/>
                </a:moveTo>
                <a:lnTo>
                  <a:pt x="459358" y="92963"/>
                </a:lnTo>
                <a:lnTo>
                  <a:pt x="459358" y="162560"/>
                </a:lnTo>
                <a:lnTo>
                  <a:pt x="493013" y="162560"/>
                </a:lnTo>
                <a:lnTo>
                  <a:pt x="492303" y="173180"/>
                </a:lnTo>
                <a:lnTo>
                  <a:pt x="465089" y="212359"/>
                </a:lnTo>
                <a:lnTo>
                  <a:pt x="435863" y="222250"/>
                </a:lnTo>
                <a:lnTo>
                  <a:pt x="503445" y="222250"/>
                </a:lnTo>
                <a:lnTo>
                  <a:pt x="525954" y="181359"/>
                </a:lnTo>
                <a:lnTo>
                  <a:pt x="528954" y="142748"/>
                </a:lnTo>
                <a:lnTo>
                  <a:pt x="528954" y="92963"/>
                </a:lnTo>
                <a:close/>
              </a:path>
              <a:path w="528954" h="455930">
                <a:moveTo>
                  <a:pt x="101853" y="148462"/>
                </a:moveTo>
                <a:lnTo>
                  <a:pt x="32003" y="148462"/>
                </a:lnTo>
                <a:lnTo>
                  <a:pt x="32052" y="268936"/>
                </a:lnTo>
                <a:lnTo>
                  <a:pt x="34162" y="312293"/>
                </a:lnTo>
                <a:lnTo>
                  <a:pt x="53117" y="348488"/>
                </a:lnTo>
                <a:lnTo>
                  <a:pt x="90955" y="361674"/>
                </a:lnTo>
                <a:lnTo>
                  <a:pt x="100075" y="362076"/>
                </a:lnTo>
                <a:lnTo>
                  <a:pt x="115081" y="361432"/>
                </a:lnTo>
                <a:lnTo>
                  <a:pt x="129254" y="359489"/>
                </a:lnTo>
                <a:lnTo>
                  <a:pt x="142617" y="356236"/>
                </a:lnTo>
                <a:lnTo>
                  <a:pt x="155193" y="351663"/>
                </a:lnTo>
                <a:lnTo>
                  <a:pt x="149955" y="304291"/>
                </a:lnTo>
                <a:lnTo>
                  <a:pt x="116585" y="304291"/>
                </a:lnTo>
                <a:lnTo>
                  <a:pt x="112649" y="303149"/>
                </a:lnTo>
                <a:lnTo>
                  <a:pt x="109474" y="300863"/>
                </a:lnTo>
                <a:lnTo>
                  <a:pt x="106171" y="298576"/>
                </a:lnTo>
                <a:lnTo>
                  <a:pt x="104139" y="295656"/>
                </a:lnTo>
                <a:lnTo>
                  <a:pt x="103250" y="292100"/>
                </a:lnTo>
                <a:lnTo>
                  <a:pt x="102657" y="287744"/>
                </a:lnTo>
                <a:lnTo>
                  <a:pt x="102219" y="280019"/>
                </a:lnTo>
                <a:lnTo>
                  <a:pt x="101947" y="268936"/>
                </a:lnTo>
                <a:lnTo>
                  <a:pt x="101853" y="148462"/>
                </a:lnTo>
                <a:close/>
              </a:path>
              <a:path w="528954" h="455930">
                <a:moveTo>
                  <a:pt x="149225" y="297688"/>
                </a:moveTo>
                <a:lnTo>
                  <a:pt x="140606" y="300595"/>
                </a:lnTo>
                <a:lnTo>
                  <a:pt x="133048" y="302656"/>
                </a:lnTo>
                <a:lnTo>
                  <a:pt x="126561" y="303885"/>
                </a:lnTo>
                <a:lnTo>
                  <a:pt x="121157" y="304291"/>
                </a:lnTo>
                <a:lnTo>
                  <a:pt x="149955" y="304291"/>
                </a:lnTo>
                <a:lnTo>
                  <a:pt x="149225" y="297688"/>
                </a:lnTo>
                <a:close/>
              </a:path>
              <a:path w="528954" h="455930">
                <a:moveTo>
                  <a:pt x="149478" y="92963"/>
                </a:moveTo>
                <a:lnTo>
                  <a:pt x="0" y="92963"/>
                </a:lnTo>
                <a:lnTo>
                  <a:pt x="0" y="148462"/>
                </a:lnTo>
                <a:lnTo>
                  <a:pt x="149478" y="148462"/>
                </a:lnTo>
                <a:lnTo>
                  <a:pt x="149478" y="92963"/>
                </a:lnTo>
                <a:close/>
              </a:path>
              <a:path w="528954" h="455930">
                <a:moveTo>
                  <a:pt x="101853" y="0"/>
                </a:moveTo>
                <a:lnTo>
                  <a:pt x="32003" y="40639"/>
                </a:lnTo>
                <a:lnTo>
                  <a:pt x="32003" y="92963"/>
                </a:lnTo>
                <a:lnTo>
                  <a:pt x="101853" y="92963"/>
                </a:lnTo>
                <a:lnTo>
                  <a:pt x="101853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82044" y="2920364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723" y="0"/>
                </a:lnTo>
                <a:lnTo>
                  <a:pt x="69723" y="69596"/>
                </a:lnTo>
                <a:lnTo>
                  <a:pt x="0" y="695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03558" y="2627502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853" y="144647"/>
                </a:lnTo>
                <a:lnTo>
                  <a:pt x="73533" y="188849"/>
                </a:lnTo>
                <a:lnTo>
                  <a:pt x="105808" y="215572"/>
                </a:lnTo>
                <a:lnTo>
                  <a:pt x="113284" y="216026"/>
                </a:lnTo>
                <a:lnTo>
                  <a:pt x="121834" y="215429"/>
                </a:lnTo>
                <a:lnTo>
                  <a:pt x="157035" y="195484"/>
                </a:lnTo>
                <a:lnTo>
                  <a:pt x="168401" y="157035"/>
                </a:lnTo>
                <a:lnTo>
                  <a:pt x="169672" y="110998"/>
                </a:lnTo>
                <a:lnTo>
                  <a:pt x="169672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5275" y="125096"/>
                </a:lnTo>
                <a:lnTo>
                  <a:pt x="287655" y="103505"/>
                </a:lnTo>
                <a:lnTo>
                  <a:pt x="296545" y="69596"/>
                </a:lnTo>
                <a:lnTo>
                  <a:pt x="262890" y="69596"/>
                </a:lnTo>
                <a:lnTo>
                  <a:pt x="262890" y="0"/>
                </a:lnTo>
                <a:lnTo>
                  <a:pt x="332486" y="0"/>
                </a:lnTo>
                <a:lnTo>
                  <a:pt x="332486" y="49784"/>
                </a:lnTo>
                <a:lnTo>
                  <a:pt x="329485" y="88395"/>
                </a:lnTo>
                <a:lnTo>
                  <a:pt x="307467" y="128905"/>
                </a:lnTo>
                <a:lnTo>
                  <a:pt x="260925" y="153015"/>
                </a:lnTo>
                <a:lnTo>
                  <a:pt x="239395" y="157607"/>
                </a:lnTo>
                <a:lnTo>
                  <a:pt x="239395" y="263144"/>
                </a:lnTo>
                <a:lnTo>
                  <a:pt x="174625" y="263144"/>
                </a:lnTo>
                <a:lnTo>
                  <a:pt x="174625" y="223774"/>
                </a:lnTo>
                <a:lnTo>
                  <a:pt x="157601" y="243609"/>
                </a:lnTo>
                <a:lnTo>
                  <a:pt x="137398" y="257778"/>
                </a:lnTo>
                <a:lnTo>
                  <a:pt x="114028" y="266279"/>
                </a:lnTo>
                <a:lnTo>
                  <a:pt x="87502" y="269113"/>
                </a:lnTo>
                <a:lnTo>
                  <a:pt x="60761" y="266330"/>
                </a:lnTo>
                <a:lnTo>
                  <a:pt x="21709" y="244145"/>
                </a:lnTo>
                <a:lnTo>
                  <a:pt x="2365" y="199643"/>
                </a:lnTo>
                <a:lnTo>
                  <a:pt x="0" y="16649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07090" y="2534539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853" y="0"/>
                </a:moveTo>
                <a:lnTo>
                  <a:pt x="101853" y="92963"/>
                </a:lnTo>
                <a:lnTo>
                  <a:pt x="149478" y="92963"/>
                </a:lnTo>
                <a:lnTo>
                  <a:pt x="149478" y="148462"/>
                </a:lnTo>
                <a:lnTo>
                  <a:pt x="101853" y="148462"/>
                </a:lnTo>
                <a:lnTo>
                  <a:pt x="101853" y="254508"/>
                </a:lnTo>
                <a:lnTo>
                  <a:pt x="104139" y="295656"/>
                </a:lnTo>
                <a:lnTo>
                  <a:pt x="109474" y="300863"/>
                </a:lnTo>
                <a:lnTo>
                  <a:pt x="112649" y="303149"/>
                </a:lnTo>
                <a:lnTo>
                  <a:pt x="116585" y="304291"/>
                </a:lnTo>
                <a:lnTo>
                  <a:pt x="121157" y="304291"/>
                </a:lnTo>
                <a:lnTo>
                  <a:pt x="126561" y="303885"/>
                </a:lnTo>
                <a:lnTo>
                  <a:pt x="133048" y="302656"/>
                </a:lnTo>
                <a:lnTo>
                  <a:pt x="140606" y="300595"/>
                </a:lnTo>
                <a:lnTo>
                  <a:pt x="149225" y="297688"/>
                </a:lnTo>
                <a:lnTo>
                  <a:pt x="155193" y="351663"/>
                </a:lnTo>
                <a:lnTo>
                  <a:pt x="142617" y="356236"/>
                </a:lnTo>
                <a:lnTo>
                  <a:pt x="129254" y="359489"/>
                </a:lnTo>
                <a:lnTo>
                  <a:pt x="115081" y="361432"/>
                </a:lnTo>
                <a:lnTo>
                  <a:pt x="100075" y="362076"/>
                </a:lnTo>
                <a:lnTo>
                  <a:pt x="90955" y="361674"/>
                </a:lnTo>
                <a:lnTo>
                  <a:pt x="53117" y="348488"/>
                </a:lnTo>
                <a:lnTo>
                  <a:pt x="34162" y="312293"/>
                </a:lnTo>
                <a:lnTo>
                  <a:pt x="32003" y="263144"/>
                </a:lnTo>
                <a:lnTo>
                  <a:pt x="32003" y="148462"/>
                </a:lnTo>
                <a:lnTo>
                  <a:pt x="0" y="148462"/>
                </a:lnTo>
                <a:lnTo>
                  <a:pt x="0" y="92963"/>
                </a:lnTo>
                <a:lnTo>
                  <a:pt x="32003" y="92963"/>
                </a:lnTo>
                <a:lnTo>
                  <a:pt x="32003" y="40639"/>
                </a:lnTo>
                <a:lnTo>
                  <a:pt x="10185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14188" y="3281171"/>
            <a:ext cx="1933956" cy="11247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80631" y="3281171"/>
            <a:ext cx="810768" cy="11247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23888" y="3281171"/>
            <a:ext cx="1822703" cy="11247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79080" y="3281171"/>
            <a:ext cx="810768" cy="11247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22335" y="3281171"/>
            <a:ext cx="1258824" cy="11247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613647" y="3281171"/>
            <a:ext cx="809244" cy="11247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55380" y="3281171"/>
            <a:ext cx="1513331" cy="11247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01200" y="3281171"/>
            <a:ext cx="810768" cy="11247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744456" y="3281171"/>
            <a:ext cx="1203959" cy="11247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280904" y="3281171"/>
            <a:ext cx="809244" cy="11247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67121" y="3580384"/>
            <a:ext cx="1208405" cy="3813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52056" y="3574160"/>
            <a:ext cx="1121918" cy="3876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65743" y="3580257"/>
            <a:ext cx="553085" cy="375920"/>
          </a:xfrm>
          <a:custGeom>
            <a:avLst/>
            <a:gdLst/>
            <a:ahLst/>
            <a:cxnLst/>
            <a:rect l="l" t="t" r="r" b="b"/>
            <a:pathLst>
              <a:path w="553084" h="375920">
                <a:moveTo>
                  <a:pt x="416686" y="100329"/>
                </a:moveTo>
                <a:lnTo>
                  <a:pt x="362858" y="109974"/>
                </a:lnTo>
                <a:lnTo>
                  <a:pt x="318944" y="138429"/>
                </a:lnTo>
                <a:lnTo>
                  <a:pt x="290822" y="183360"/>
                </a:lnTo>
                <a:lnTo>
                  <a:pt x="281177" y="234187"/>
                </a:lnTo>
                <a:lnTo>
                  <a:pt x="282249" y="256000"/>
                </a:lnTo>
                <a:lnTo>
                  <a:pt x="290822" y="294481"/>
                </a:lnTo>
                <a:lnTo>
                  <a:pt x="319277" y="338851"/>
                </a:lnTo>
                <a:lnTo>
                  <a:pt x="364831" y="366196"/>
                </a:lnTo>
                <a:lnTo>
                  <a:pt x="417195" y="375411"/>
                </a:lnTo>
                <a:lnTo>
                  <a:pt x="445196" y="372959"/>
                </a:lnTo>
                <a:lnTo>
                  <a:pt x="470709" y="365601"/>
                </a:lnTo>
                <a:lnTo>
                  <a:pt x="493722" y="353337"/>
                </a:lnTo>
                <a:lnTo>
                  <a:pt x="514223" y="336168"/>
                </a:lnTo>
                <a:lnTo>
                  <a:pt x="528316" y="318642"/>
                </a:lnTo>
                <a:lnTo>
                  <a:pt x="416940" y="318642"/>
                </a:lnTo>
                <a:lnTo>
                  <a:pt x="403865" y="317335"/>
                </a:lnTo>
                <a:lnTo>
                  <a:pt x="371094" y="297814"/>
                </a:lnTo>
                <a:lnTo>
                  <a:pt x="353716" y="256327"/>
                </a:lnTo>
                <a:lnTo>
                  <a:pt x="352551" y="237870"/>
                </a:lnTo>
                <a:lnTo>
                  <a:pt x="353716" y="219467"/>
                </a:lnTo>
                <a:lnTo>
                  <a:pt x="371094" y="177926"/>
                </a:lnTo>
                <a:lnTo>
                  <a:pt x="403865" y="158406"/>
                </a:lnTo>
                <a:lnTo>
                  <a:pt x="416940" y="157098"/>
                </a:lnTo>
                <a:lnTo>
                  <a:pt x="529146" y="157098"/>
                </a:lnTo>
                <a:lnTo>
                  <a:pt x="514603" y="139064"/>
                </a:lnTo>
                <a:lnTo>
                  <a:pt x="494196" y="122136"/>
                </a:lnTo>
                <a:lnTo>
                  <a:pt x="471074" y="110029"/>
                </a:lnTo>
                <a:lnTo>
                  <a:pt x="445238" y="102756"/>
                </a:lnTo>
                <a:lnTo>
                  <a:pt x="416686" y="100329"/>
                </a:lnTo>
                <a:close/>
              </a:path>
              <a:path w="553084" h="375920">
                <a:moveTo>
                  <a:pt x="529146" y="157098"/>
                </a:moveTo>
                <a:lnTo>
                  <a:pt x="416940" y="157098"/>
                </a:lnTo>
                <a:lnTo>
                  <a:pt x="430014" y="158406"/>
                </a:lnTo>
                <a:lnTo>
                  <a:pt x="441991" y="162321"/>
                </a:lnTo>
                <a:lnTo>
                  <a:pt x="470773" y="189472"/>
                </a:lnTo>
                <a:lnTo>
                  <a:pt x="481186" y="237108"/>
                </a:lnTo>
                <a:lnTo>
                  <a:pt x="481171" y="237870"/>
                </a:lnTo>
                <a:lnTo>
                  <a:pt x="470724" y="286287"/>
                </a:lnTo>
                <a:lnTo>
                  <a:pt x="441991" y="313420"/>
                </a:lnTo>
                <a:lnTo>
                  <a:pt x="416940" y="318642"/>
                </a:lnTo>
                <a:lnTo>
                  <a:pt x="528316" y="318642"/>
                </a:lnTo>
                <a:lnTo>
                  <a:pt x="531078" y="315208"/>
                </a:lnTo>
                <a:lnTo>
                  <a:pt x="543147" y="291734"/>
                </a:lnTo>
                <a:lnTo>
                  <a:pt x="550406" y="265713"/>
                </a:lnTo>
                <a:lnTo>
                  <a:pt x="552830" y="237108"/>
                </a:lnTo>
                <a:lnTo>
                  <a:pt x="550429" y="208770"/>
                </a:lnTo>
                <a:lnTo>
                  <a:pt x="543242" y="182991"/>
                </a:lnTo>
                <a:lnTo>
                  <a:pt x="531292" y="159760"/>
                </a:lnTo>
                <a:lnTo>
                  <a:pt x="529146" y="157098"/>
                </a:lnTo>
                <a:close/>
              </a:path>
              <a:path w="553084" h="375920">
                <a:moveTo>
                  <a:pt x="127634" y="100329"/>
                </a:moveTo>
                <a:lnTo>
                  <a:pt x="74929" y="109394"/>
                </a:lnTo>
                <a:lnTo>
                  <a:pt x="34416" y="136651"/>
                </a:lnTo>
                <a:lnTo>
                  <a:pt x="8588" y="180197"/>
                </a:lnTo>
                <a:lnTo>
                  <a:pt x="0" y="238124"/>
                </a:lnTo>
                <a:lnTo>
                  <a:pt x="2149" y="268604"/>
                </a:lnTo>
                <a:lnTo>
                  <a:pt x="19288" y="319010"/>
                </a:lnTo>
                <a:lnTo>
                  <a:pt x="52909" y="354891"/>
                </a:lnTo>
                <a:lnTo>
                  <a:pt x="98958" y="373127"/>
                </a:lnTo>
                <a:lnTo>
                  <a:pt x="126364" y="375411"/>
                </a:lnTo>
                <a:lnTo>
                  <a:pt x="150491" y="373911"/>
                </a:lnTo>
                <a:lnTo>
                  <a:pt x="190980" y="361910"/>
                </a:lnTo>
                <a:lnTo>
                  <a:pt x="221299" y="337903"/>
                </a:lnTo>
                <a:lnTo>
                  <a:pt x="234111" y="318642"/>
                </a:lnTo>
                <a:lnTo>
                  <a:pt x="129539" y="318642"/>
                </a:lnTo>
                <a:lnTo>
                  <a:pt x="116968" y="317430"/>
                </a:lnTo>
                <a:lnTo>
                  <a:pt x="80468" y="287928"/>
                </a:lnTo>
                <a:lnTo>
                  <a:pt x="71627" y="233171"/>
                </a:lnTo>
                <a:lnTo>
                  <a:pt x="72584" y="213623"/>
                </a:lnTo>
                <a:lnTo>
                  <a:pt x="87122" y="173100"/>
                </a:lnTo>
                <a:lnTo>
                  <a:pt x="128650" y="155066"/>
                </a:lnTo>
                <a:lnTo>
                  <a:pt x="232716" y="155066"/>
                </a:lnTo>
                <a:lnTo>
                  <a:pt x="228473" y="147161"/>
                </a:lnTo>
                <a:lnTo>
                  <a:pt x="188660" y="111956"/>
                </a:lnTo>
                <a:lnTo>
                  <a:pt x="150421" y="101617"/>
                </a:lnTo>
                <a:lnTo>
                  <a:pt x="127634" y="100329"/>
                </a:lnTo>
                <a:close/>
              </a:path>
              <a:path w="553084" h="375920">
                <a:moveTo>
                  <a:pt x="179831" y="268604"/>
                </a:moveTo>
                <a:lnTo>
                  <a:pt x="162051" y="307339"/>
                </a:lnTo>
                <a:lnTo>
                  <a:pt x="129539" y="318642"/>
                </a:lnTo>
                <a:lnTo>
                  <a:pt x="234111" y="318642"/>
                </a:lnTo>
                <a:lnTo>
                  <a:pt x="241734" y="302367"/>
                </a:lnTo>
                <a:lnTo>
                  <a:pt x="248284" y="280288"/>
                </a:lnTo>
                <a:lnTo>
                  <a:pt x="179831" y="268604"/>
                </a:lnTo>
                <a:close/>
              </a:path>
              <a:path w="553084" h="375920">
                <a:moveTo>
                  <a:pt x="232716" y="155066"/>
                </a:moveTo>
                <a:lnTo>
                  <a:pt x="128650" y="155066"/>
                </a:lnTo>
                <a:lnTo>
                  <a:pt x="137933" y="155729"/>
                </a:lnTo>
                <a:lnTo>
                  <a:pt x="146335" y="157702"/>
                </a:lnTo>
                <a:lnTo>
                  <a:pt x="173884" y="186822"/>
                </a:lnTo>
                <a:lnTo>
                  <a:pt x="176149" y="196468"/>
                </a:lnTo>
                <a:lnTo>
                  <a:pt x="244855" y="184149"/>
                </a:lnTo>
                <a:lnTo>
                  <a:pt x="237664" y="164286"/>
                </a:lnTo>
                <a:lnTo>
                  <a:pt x="232716" y="155066"/>
                </a:lnTo>
                <a:close/>
              </a:path>
              <a:path w="553084" h="375920">
                <a:moveTo>
                  <a:pt x="494029" y="0"/>
                </a:moveTo>
                <a:lnTo>
                  <a:pt x="415925" y="0"/>
                </a:lnTo>
                <a:lnTo>
                  <a:pt x="381761" y="74040"/>
                </a:lnTo>
                <a:lnTo>
                  <a:pt x="425957" y="74040"/>
                </a:lnTo>
                <a:lnTo>
                  <a:pt x="494029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718295" y="3737355"/>
            <a:ext cx="128905" cy="161925"/>
          </a:xfrm>
          <a:custGeom>
            <a:avLst/>
            <a:gdLst/>
            <a:ahLst/>
            <a:cxnLst/>
            <a:rect l="l" t="t" r="r" b="b"/>
            <a:pathLst>
              <a:path w="128904" h="161925">
                <a:moveTo>
                  <a:pt x="64388" y="0"/>
                </a:moveTo>
                <a:lnTo>
                  <a:pt x="18542" y="20828"/>
                </a:lnTo>
                <a:lnTo>
                  <a:pt x="1164" y="62368"/>
                </a:lnTo>
                <a:lnTo>
                  <a:pt x="0" y="80772"/>
                </a:lnTo>
                <a:lnTo>
                  <a:pt x="1164" y="99228"/>
                </a:lnTo>
                <a:lnTo>
                  <a:pt x="18542" y="140716"/>
                </a:lnTo>
                <a:lnTo>
                  <a:pt x="51313" y="160236"/>
                </a:lnTo>
                <a:lnTo>
                  <a:pt x="64388" y="161544"/>
                </a:lnTo>
                <a:lnTo>
                  <a:pt x="77462" y="160236"/>
                </a:lnTo>
                <a:lnTo>
                  <a:pt x="118203" y="129145"/>
                </a:lnTo>
                <a:lnTo>
                  <a:pt x="128650" y="80264"/>
                </a:lnTo>
                <a:lnTo>
                  <a:pt x="127486" y="62047"/>
                </a:lnTo>
                <a:lnTo>
                  <a:pt x="110108" y="20828"/>
                </a:lnTo>
                <a:lnTo>
                  <a:pt x="64388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646921" y="3680586"/>
            <a:ext cx="271780" cy="275590"/>
          </a:xfrm>
          <a:custGeom>
            <a:avLst/>
            <a:gdLst/>
            <a:ahLst/>
            <a:cxnLst/>
            <a:rect l="l" t="t" r="r" b="b"/>
            <a:pathLst>
              <a:path w="271779" h="275589">
                <a:moveTo>
                  <a:pt x="135508" y="0"/>
                </a:moveTo>
                <a:lnTo>
                  <a:pt x="189896" y="9699"/>
                </a:lnTo>
                <a:lnTo>
                  <a:pt x="233425" y="38735"/>
                </a:lnTo>
                <a:lnTo>
                  <a:pt x="262064" y="82661"/>
                </a:lnTo>
                <a:lnTo>
                  <a:pt x="271652" y="136779"/>
                </a:lnTo>
                <a:lnTo>
                  <a:pt x="269228" y="165383"/>
                </a:lnTo>
                <a:lnTo>
                  <a:pt x="249900" y="214878"/>
                </a:lnTo>
                <a:lnTo>
                  <a:pt x="212544" y="253007"/>
                </a:lnTo>
                <a:lnTo>
                  <a:pt x="164018" y="272629"/>
                </a:lnTo>
                <a:lnTo>
                  <a:pt x="136017" y="275081"/>
                </a:lnTo>
                <a:lnTo>
                  <a:pt x="118133" y="274058"/>
                </a:lnTo>
                <a:lnTo>
                  <a:pt x="67055" y="258699"/>
                </a:lnTo>
                <a:lnTo>
                  <a:pt x="26622" y="225605"/>
                </a:lnTo>
                <a:lnTo>
                  <a:pt x="4286" y="175768"/>
                </a:lnTo>
                <a:lnTo>
                  <a:pt x="0" y="133857"/>
                </a:lnTo>
                <a:lnTo>
                  <a:pt x="1071" y="116645"/>
                </a:lnTo>
                <a:lnTo>
                  <a:pt x="17145" y="66675"/>
                </a:lnTo>
                <a:lnTo>
                  <a:pt x="50774" y="26669"/>
                </a:lnTo>
                <a:lnTo>
                  <a:pt x="98710" y="4286"/>
                </a:lnTo>
                <a:lnTo>
                  <a:pt x="13550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365743" y="3680586"/>
            <a:ext cx="248285" cy="275590"/>
          </a:xfrm>
          <a:custGeom>
            <a:avLst/>
            <a:gdLst/>
            <a:ahLst/>
            <a:cxnLst/>
            <a:rect l="l" t="t" r="r" b="b"/>
            <a:pathLst>
              <a:path w="248284" h="275589">
                <a:moveTo>
                  <a:pt x="127634" y="0"/>
                </a:moveTo>
                <a:lnTo>
                  <a:pt x="170767" y="5159"/>
                </a:lnTo>
                <a:lnTo>
                  <a:pt x="217281" y="32420"/>
                </a:lnTo>
                <a:lnTo>
                  <a:pt x="244855" y="83819"/>
                </a:lnTo>
                <a:lnTo>
                  <a:pt x="176149" y="96138"/>
                </a:lnTo>
                <a:lnTo>
                  <a:pt x="173884" y="86492"/>
                </a:lnTo>
                <a:lnTo>
                  <a:pt x="170513" y="78120"/>
                </a:lnTo>
                <a:lnTo>
                  <a:pt x="137933" y="55399"/>
                </a:lnTo>
                <a:lnTo>
                  <a:pt x="128650" y="54737"/>
                </a:lnTo>
                <a:lnTo>
                  <a:pt x="116268" y="55858"/>
                </a:lnTo>
                <a:lnTo>
                  <a:pt x="80307" y="83246"/>
                </a:lnTo>
                <a:lnTo>
                  <a:pt x="71627" y="132842"/>
                </a:lnTo>
                <a:lnTo>
                  <a:pt x="72606" y="154539"/>
                </a:lnTo>
                <a:lnTo>
                  <a:pt x="87375" y="199008"/>
                </a:lnTo>
                <a:lnTo>
                  <a:pt x="129539" y="218312"/>
                </a:lnTo>
                <a:lnTo>
                  <a:pt x="139013" y="217618"/>
                </a:lnTo>
                <a:lnTo>
                  <a:pt x="172799" y="191690"/>
                </a:lnTo>
                <a:lnTo>
                  <a:pt x="179831" y="168275"/>
                </a:lnTo>
                <a:lnTo>
                  <a:pt x="248284" y="179958"/>
                </a:lnTo>
                <a:lnTo>
                  <a:pt x="232743" y="221233"/>
                </a:lnTo>
                <a:lnTo>
                  <a:pt x="207390" y="251079"/>
                </a:lnTo>
                <a:lnTo>
                  <a:pt x="172021" y="269081"/>
                </a:lnTo>
                <a:lnTo>
                  <a:pt x="126364" y="275081"/>
                </a:lnTo>
                <a:lnTo>
                  <a:pt x="98958" y="272797"/>
                </a:lnTo>
                <a:lnTo>
                  <a:pt x="52909" y="254561"/>
                </a:lnTo>
                <a:lnTo>
                  <a:pt x="19288" y="218680"/>
                </a:lnTo>
                <a:lnTo>
                  <a:pt x="2143" y="168249"/>
                </a:lnTo>
                <a:lnTo>
                  <a:pt x="0" y="137794"/>
                </a:lnTo>
                <a:lnTo>
                  <a:pt x="2145" y="107027"/>
                </a:lnTo>
                <a:lnTo>
                  <a:pt x="19341" y="56302"/>
                </a:lnTo>
                <a:lnTo>
                  <a:pt x="53161" y="20413"/>
                </a:lnTo>
                <a:lnTo>
                  <a:pt x="99746" y="2264"/>
                </a:lnTo>
                <a:lnTo>
                  <a:pt x="12763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747506" y="3580257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5">
                <a:moveTo>
                  <a:pt x="34163" y="0"/>
                </a:moveTo>
                <a:lnTo>
                  <a:pt x="112268" y="0"/>
                </a:lnTo>
                <a:lnTo>
                  <a:pt x="44196" y="74040"/>
                </a:lnTo>
                <a:lnTo>
                  <a:pt x="0" y="74040"/>
                </a:lnTo>
                <a:lnTo>
                  <a:pt x="34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085453" y="3580257"/>
            <a:ext cx="838835" cy="375920"/>
          </a:xfrm>
          <a:custGeom>
            <a:avLst/>
            <a:gdLst/>
            <a:ahLst/>
            <a:cxnLst/>
            <a:rect l="l" t="t" r="r" b="b"/>
            <a:pathLst>
              <a:path w="838834" h="375920">
                <a:moveTo>
                  <a:pt x="575310" y="106298"/>
                </a:moveTo>
                <a:lnTo>
                  <a:pt x="505714" y="106298"/>
                </a:lnTo>
                <a:lnTo>
                  <a:pt x="505714" y="272795"/>
                </a:lnTo>
                <a:lnTo>
                  <a:pt x="511018" y="319516"/>
                </a:lnTo>
                <a:lnTo>
                  <a:pt x="544544" y="364347"/>
                </a:lnTo>
                <a:lnTo>
                  <a:pt x="593217" y="375411"/>
                </a:lnTo>
                <a:lnTo>
                  <a:pt x="619744" y="372578"/>
                </a:lnTo>
                <a:lnTo>
                  <a:pt x="643127" y="364077"/>
                </a:lnTo>
                <a:lnTo>
                  <a:pt x="663368" y="349908"/>
                </a:lnTo>
                <a:lnTo>
                  <a:pt x="680466" y="330072"/>
                </a:lnTo>
                <a:lnTo>
                  <a:pt x="745108" y="330072"/>
                </a:lnTo>
                <a:lnTo>
                  <a:pt x="745108" y="322325"/>
                </a:lnTo>
                <a:lnTo>
                  <a:pt x="618998" y="322325"/>
                </a:lnTo>
                <a:lnTo>
                  <a:pt x="611522" y="321871"/>
                </a:lnTo>
                <a:lnTo>
                  <a:pt x="579374" y="295147"/>
                </a:lnTo>
                <a:lnTo>
                  <a:pt x="575569" y="250963"/>
                </a:lnTo>
                <a:lnTo>
                  <a:pt x="575355" y="231397"/>
                </a:lnTo>
                <a:lnTo>
                  <a:pt x="575310" y="106298"/>
                </a:lnTo>
                <a:close/>
              </a:path>
              <a:path w="838834" h="375920">
                <a:moveTo>
                  <a:pt x="745108" y="330072"/>
                </a:moveTo>
                <a:lnTo>
                  <a:pt x="680466" y="330072"/>
                </a:lnTo>
                <a:lnTo>
                  <a:pt x="680466" y="369442"/>
                </a:lnTo>
                <a:lnTo>
                  <a:pt x="745108" y="369442"/>
                </a:lnTo>
                <a:lnTo>
                  <a:pt x="745108" y="330072"/>
                </a:lnTo>
                <a:close/>
              </a:path>
              <a:path w="838834" h="375920">
                <a:moveTo>
                  <a:pt x="745108" y="106298"/>
                </a:moveTo>
                <a:lnTo>
                  <a:pt x="675513" y="106298"/>
                </a:lnTo>
                <a:lnTo>
                  <a:pt x="675404" y="225710"/>
                </a:lnTo>
                <a:lnTo>
                  <a:pt x="675181" y="242947"/>
                </a:lnTo>
                <a:lnTo>
                  <a:pt x="670305" y="288416"/>
                </a:lnTo>
                <a:lnTo>
                  <a:pt x="643518" y="316914"/>
                </a:lnTo>
                <a:lnTo>
                  <a:pt x="618998" y="322325"/>
                </a:lnTo>
                <a:lnTo>
                  <a:pt x="745108" y="322325"/>
                </a:lnTo>
                <a:lnTo>
                  <a:pt x="745108" y="263905"/>
                </a:lnTo>
                <a:lnTo>
                  <a:pt x="766659" y="259314"/>
                </a:lnTo>
                <a:lnTo>
                  <a:pt x="785209" y="252983"/>
                </a:lnTo>
                <a:lnTo>
                  <a:pt x="800758" y="244939"/>
                </a:lnTo>
                <a:lnTo>
                  <a:pt x="812816" y="235584"/>
                </a:lnTo>
                <a:lnTo>
                  <a:pt x="745108" y="235584"/>
                </a:lnTo>
                <a:lnTo>
                  <a:pt x="745108" y="106298"/>
                </a:lnTo>
                <a:close/>
              </a:path>
              <a:path w="838834" h="375920">
                <a:moveTo>
                  <a:pt x="838326" y="106298"/>
                </a:moveTo>
                <a:lnTo>
                  <a:pt x="768603" y="106298"/>
                </a:lnTo>
                <a:lnTo>
                  <a:pt x="768603" y="175894"/>
                </a:lnTo>
                <a:lnTo>
                  <a:pt x="802386" y="175894"/>
                </a:lnTo>
                <a:lnTo>
                  <a:pt x="801620" y="186517"/>
                </a:lnTo>
                <a:lnTo>
                  <a:pt x="774430" y="225710"/>
                </a:lnTo>
                <a:lnTo>
                  <a:pt x="745108" y="235584"/>
                </a:lnTo>
                <a:lnTo>
                  <a:pt x="812816" y="235584"/>
                </a:lnTo>
                <a:lnTo>
                  <a:pt x="835326" y="194694"/>
                </a:lnTo>
                <a:lnTo>
                  <a:pt x="838326" y="156082"/>
                </a:lnTo>
                <a:lnTo>
                  <a:pt x="838326" y="106298"/>
                </a:lnTo>
                <a:close/>
              </a:path>
              <a:path w="838834" h="375920">
                <a:moveTo>
                  <a:pt x="101726" y="161797"/>
                </a:moveTo>
                <a:lnTo>
                  <a:pt x="31876" y="161797"/>
                </a:lnTo>
                <a:lnTo>
                  <a:pt x="31925" y="282271"/>
                </a:lnTo>
                <a:lnTo>
                  <a:pt x="34163" y="325627"/>
                </a:lnTo>
                <a:lnTo>
                  <a:pt x="52990" y="361822"/>
                </a:lnTo>
                <a:lnTo>
                  <a:pt x="90882" y="375009"/>
                </a:lnTo>
                <a:lnTo>
                  <a:pt x="100075" y="375411"/>
                </a:lnTo>
                <a:lnTo>
                  <a:pt x="115008" y="374767"/>
                </a:lnTo>
                <a:lnTo>
                  <a:pt x="129143" y="372824"/>
                </a:lnTo>
                <a:lnTo>
                  <a:pt x="142492" y="369571"/>
                </a:lnTo>
                <a:lnTo>
                  <a:pt x="155067" y="364997"/>
                </a:lnTo>
                <a:lnTo>
                  <a:pt x="149828" y="317626"/>
                </a:lnTo>
                <a:lnTo>
                  <a:pt x="116458" y="317626"/>
                </a:lnTo>
                <a:lnTo>
                  <a:pt x="112522" y="316483"/>
                </a:lnTo>
                <a:lnTo>
                  <a:pt x="101820" y="282271"/>
                </a:lnTo>
                <a:lnTo>
                  <a:pt x="101726" y="161797"/>
                </a:lnTo>
                <a:close/>
              </a:path>
              <a:path w="838834" h="375920">
                <a:moveTo>
                  <a:pt x="149098" y="311022"/>
                </a:moveTo>
                <a:lnTo>
                  <a:pt x="140481" y="313930"/>
                </a:lnTo>
                <a:lnTo>
                  <a:pt x="132937" y="315991"/>
                </a:lnTo>
                <a:lnTo>
                  <a:pt x="126488" y="317220"/>
                </a:lnTo>
                <a:lnTo>
                  <a:pt x="121157" y="317626"/>
                </a:lnTo>
                <a:lnTo>
                  <a:pt x="149828" y="317626"/>
                </a:lnTo>
                <a:lnTo>
                  <a:pt x="149098" y="311022"/>
                </a:lnTo>
                <a:close/>
              </a:path>
              <a:path w="838834" h="375920">
                <a:moveTo>
                  <a:pt x="149351" y="106298"/>
                </a:moveTo>
                <a:lnTo>
                  <a:pt x="0" y="106298"/>
                </a:lnTo>
                <a:lnTo>
                  <a:pt x="0" y="161797"/>
                </a:lnTo>
                <a:lnTo>
                  <a:pt x="149351" y="161797"/>
                </a:lnTo>
                <a:lnTo>
                  <a:pt x="149351" y="106298"/>
                </a:lnTo>
                <a:close/>
              </a:path>
              <a:path w="838834" h="375920">
                <a:moveTo>
                  <a:pt x="101726" y="13334"/>
                </a:moveTo>
                <a:lnTo>
                  <a:pt x="31876" y="53974"/>
                </a:lnTo>
                <a:lnTo>
                  <a:pt x="31876" y="106298"/>
                </a:lnTo>
                <a:lnTo>
                  <a:pt x="101726" y="106298"/>
                </a:lnTo>
                <a:lnTo>
                  <a:pt x="101726" y="13334"/>
                </a:lnTo>
                <a:close/>
              </a:path>
              <a:path w="838834" h="375920">
                <a:moveTo>
                  <a:pt x="267207" y="6222"/>
                </a:moveTo>
                <a:lnTo>
                  <a:pt x="197612" y="6222"/>
                </a:lnTo>
                <a:lnTo>
                  <a:pt x="197612" y="369442"/>
                </a:lnTo>
                <a:lnTo>
                  <a:pt x="267207" y="369442"/>
                </a:lnTo>
                <a:lnTo>
                  <a:pt x="267207" y="237616"/>
                </a:lnTo>
                <a:lnTo>
                  <a:pt x="267610" y="222045"/>
                </a:lnTo>
                <a:lnTo>
                  <a:pt x="277155" y="179500"/>
                </a:lnTo>
                <a:lnTo>
                  <a:pt x="308086" y="155765"/>
                </a:lnTo>
                <a:lnTo>
                  <a:pt x="324485" y="153669"/>
                </a:lnTo>
                <a:lnTo>
                  <a:pt x="431110" y="153669"/>
                </a:lnTo>
                <a:lnTo>
                  <a:pt x="428482" y="146684"/>
                </a:lnTo>
                <a:lnTo>
                  <a:pt x="424985" y="139699"/>
                </a:lnTo>
                <a:lnTo>
                  <a:pt x="267207" y="139699"/>
                </a:lnTo>
                <a:lnTo>
                  <a:pt x="267207" y="6222"/>
                </a:lnTo>
                <a:close/>
              </a:path>
              <a:path w="838834" h="375920">
                <a:moveTo>
                  <a:pt x="431110" y="153669"/>
                </a:moveTo>
                <a:lnTo>
                  <a:pt x="324485" y="153669"/>
                </a:lnTo>
                <a:lnTo>
                  <a:pt x="331700" y="154074"/>
                </a:lnTo>
                <a:lnTo>
                  <a:pt x="338296" y="155289"/>
                </a:lnTo>
                <a:lnTo>
                  <a:pt x="365341" y="185354"/>
                </a:lnTo>
                <a:lnTo>
                  <a:pt x="367538" y="369442"/>
                </a:lnTo>
                <a:lnTo>
                  <a:pt x="437261" y="369442"/>
                </a:lnTo>
                <a:lnTo>
                  <a:pt x="437166" y="208486"/>
                </a:lnTo>
                <a:lnTo>
                  <a:pt x="433577" y="162813"/>
                </a:lnTo>
                <a:lnTo>
                  <a:pt x="431440" y="154547"/>
                </a:lnTo>
                <a:lnTo>
                  <a:pt x="431110" y="153669"/>
                </a:lnTo>
                <a:close/>
              </a:path>
              <a:path w="838834" h="375920">
                <a:moveTo>
                  <a:pt x="347725" y="100329"/>
                </a:moveTo>
                <a:lnTo>
                  <a:pt x="325125" y="102802"/>
                </a:lnTo>
                <a:lnTo>
                  <a:pt x="304180" y="110204"/>
                </a:lnTo>
                <a:lnTo>
                  <a:pt x="284878" y="122511"/>
                </a:lnTo>
                <a:lnTo>
                  <a:pt x="267207" y="139699"/>
                </a:lnTo>
                <a:lnTo>
                  <a:pt x="424985" y="139699"/>
                </a:lnTo>
                <a:lnTo>
                  <a:pt x="391160" y="109219"/>
                </a:lnTo>
                <a:lnTo>
                  <a:pt x="347725" y="100329"/>
                </a:lnTo>
                <a:close/>
              </a:path>
              <a:path w="838834" h="375920">
                <a:moveTo>
                  <a:pt x="702437" y="0"/>
                </a:moveTo>
                <a:lnTo>
                  <a:pt x="624458" y="0"/>
                </a:lnTo>
                <a:lnTo>
                  <a:pt x="590169" y="74040"/>
                </a:lnTo>
                <a:lnTo>
                  <a:pt x="634365" y="74040"/>
                </a:lnTo>
                <a:lnTo>
                  <a:pt x="70243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591167" y="3686555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855" y="144664"/>
                </a:lnTo>
                <a:lnTo>
                  <a:pt x="73659" y="188849"/>
                </a:lnTo>
                <a:lnTo>
                  <a:pt x="105808" y="215572"/>
                </a:lnTo>
                <a:lnTo>
                  <a:pt x="113283" y="216027"/>
                </a:lnTo>
                <a:lnTo>
                  <a:pt x="121854" y="215429"/>
                </a:lnTo>
                <a:lnTo>
                  <a:pt x="157067" y="195532"/>
                </a:lnTo>
                <a:lnTo>
                  <a:pt x="168481" y="157035"/>
                </a:lnTo>
                <a:lnTo>
                  <a:pt x="169799" y="110998"/>
                </a:lnTo>
                <a:lnTo>
                  <a:pt x="169799" y="0"/>
                </a:lnTo>
                <a:lnTo>
                  <a:pt x="239394" y="0"/>
                </a:lnTo>
                <a:lnTo>
                  <a:pt x="239394" y="129286"/>
                </a:lnTo>
                <a:lnTo>
                  <a:pt x="255347" y="125098"/>
                </a:lnTo>
                <a:lnTo>
                  <a:pt x="287654" y="103632"/>
                </a:lnTo>
                <a:lnTo>
                  <a:pt x="296672" y="69596"/>
                </a:lnTo>
                <a:lnTo>
                  <a:pt x="262889" y="69596"/>
                </a:lnTo>
                <a:lnTo>
                  <a:pt x="262889" y="0"/>
                </a:lnTo>
                <a:lnTo>
                  <a:pt x="332612" y="0"/>
                </a:lnTo>
                <a:lnTo>
                  <a:pt x="332612" y="49784"/>
                </a:lnTo>
                <a:lnTo>
                  <a:pt x="329612" y="88395"/>
                </a:lnTo>
                <a:lnTo>
                  <a:pt x="307593" y="128905"/>
                </a:lnTo>
                <a:lnTo>
                  <a:pt x="260945" y="153015"/>
                </a:lnTo>
                <a:lnTo>
                  <a:pt x="239394" y="157607"/>
                </a:lnTo>
                <a:lnTo>
                  <a:pt x="239394" y="263144"/>
                </a:lnTo>
                <a:lnTo>
                  <a:pt x="174751" y="263144"/>
                </a:lnTo>
                <a:lnTo>
                  <a:pt x="174751" y="223774"/>
                </a:lnTo>
                <a:lnTo>
                  <a:pt x="157654" y="243609"/>
                </a:lnTo>
                <a:lnTo>
                  <a:pt x="137413" y="257778"/>
                </a:lnTo>
                <a:lnTo>
                  <a:pt x="114030" y="266279"/>
                </a:lnTo>
                <a:lnTo>
                  <a:pt x="87502" y="269113"/>
                </a:lnTo>
                <a:lnTo>
                  <a:pt x="60761" y="266348"/>
                </a:lnTo>
                <a:lnTo>
                  <a:pt x="21709" y="244199"/>
                </a:lnTo>
                <a:lnTo>
                  <a:pt x="2365" y="199644"/>
                </a:lnTo>
                <a:lnTo>
                  <a:pt x="0" y="16649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85453" y="3593591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726" y="0"/>
                </a:moveTo>
                <a:lnTo>
                  <a:pt x="101726" y="92964"/>
                </a:lnTo>
                <a:lnTo>
                  <a:pt x="149351" y="92964"/>
                </a:lnTo>
                <a:lnTo>
                  <a:pt x="149351" y="148463"/>
                </a:lnTo>
                <a:lnTo>
                  <a:pt x="101726" y="148463"/>
                </a:lnTo>
                <a:lnTo>
                  <a:pt x="101726" y="254508"/>
                </a:lnTo>
                <a:lnTo>
                  <a:pt x="104013" y="295656"/>
                </a:lnTo>
                <a:lnTo>
                  <a:pt x="109347" y="300863"/>
                </a:lnTo>
                <a:lnTo>
                  <a:pt x="112522" y="303149"/>
                </a:lnTo>
                <a:lnTo>
                  <a:pt x="116458" y="304292"/>
                </a:lnTo>
                <a:lnTo>
                  <a:pt x="121157" y="304292"/>
                </a:lnTo>
                <a:lnTo>
                  <a:pt x="126488" y="303885"/>
                </a:lnTo>
                <a:lnTo>
                  <a:pt x="132937" y="302656"/>
                </a:lnTo>
                <a:lnTo>
                  <a:pt x="140481" y="300595"/>
                </a:lnTo>
                <a:lnTo>
                  <a:pt x="149098" y="297688"/>
                </a:lnTo>
                <a:lnTo>
                  <a:pt x="155067" y="351663"/>
                </a:lnTo>
                <a:lnTo>
                  <a:pt x="142492" y="356236"/>
                </a:lnTo>
                <a:lnTo>
                  <a:pt x="129143" y="359489"/>
                </a:lnTo>
                <a:lnTo>
                  <a:pt x="115008" y="361432"/>
                </a:lnTo>
                <a:lnTo>
                  <a:pt x="100075" y="362077"/>
                </a:lnTo>
                <a:lnTo>
                  <a:pt x="90882" y="361674"/>
                </a:lnTo>
                <a:lnTo>
                  <a:pt x="52990" y="348488"/>
                </a:lnTo>
                <a:lnTo>
                  <a:pt x="34163" y="312293"/>
                </a:lnTo>
                <a:lnTo>
                  <a:pt x="31876" y="263144"/>
                </a:lnTo>
                <a:lnTo>
                  <a:pt x="31876" y="148463"/>
                </a:lnTo>
                <a:lnTo>
                  <a:pt x="0" y="148463"/>
                </a:lnTo>
                <a:lnTo>
                  <a:pt x="0" y="92964"/>
                </a:lnTo>
                <a:lnTo>
                  <a:pt x="31876" y="92964"/>
                </a:lnTo>
                <a:lnTo>
                  <a:pt x="31876" y="40640"/>
                </a:lnTo>
                <a:lnTo>
                  <a:pt x="10172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283065" y="3586479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20">
                <a:moveTo>
                  <a:pt x="0" y="0"/>
                </a:moveTo>
                <a:lnTo>
                  <a:pt x="69595" y="0"/>
                </a:lnTo>
                <a:lnTo>
                  <a:pt x="69595" y="133477"/>
                </a:lnTo>
                <a:lnTo>
                  <a:pt x="87266" y="116288"/>
                </a:lnTo>
                <a:lnTo>
                  <a:pt x="106568" y="103981"/>
                </a:lnTo>
                <a:lnTo>
                  <a:pt x="127513" y="96579"/>
                </a:lnTo>
                <a:lnTo>
                  <a:pt x="150113" y="94107"/>
                </a:lnTo>
                <a:lnTo>
                  <a:pt x="161829" y="94674"/>
                </a:lnTo>
                <a:lnTo>
                  <a:pt x="202592" y="107783"/>
                </a:lnTo>
                <a:lnTo>
                  <a:pt x="230870" y="140462"/>
                </a:lnTo>
                <a:lnTo>
                  <a:pt x="238712" y="178085"/>
                </a:lnTo>
                <a:lnTo>
                  <a:pt x="239649" y="208915"/>
                </a:lnTo>
                <a:lnTo>
                  <a:pt x="239649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685" y="205368"/>
                </a:lnTo>
                <a:lnTo>
                  <a:pt x="163321" y="164211"/>
                </a:lnTo>
                <a:lnTo>
                  <a:pt x="126873" y="147447"/>
                </a:lnTo>
                <a:lnTo>
                  <a:pt x="118441" y="147970"/>
                </a:lnTo>
                <a:lnTo>
                  <a:pt x="84058" y="166385"/>
                </a:lnTo>
                <a:lnTo>
                  <a:pt x="71199" y="202263"/>
                </a:lnTo>
                <a:lnTo>
                  <a:pt x="69595" y="231394"/>
                </a:lnTo>
                <a:lnTo>
                  <a:pt x="6959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675621" y="3580257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5">
                <a:moveTo>
                  <a:pt x="34289" y="0"/>
                </a:moveTo>
                <a:lnTo>
                  <a:pt x="112268" y="0"/>
                </a:lnTo>
                <a:lnTo>
                  <a:pt x="44196" y="74040"/>
                </a:lnTo>
                <a:lnTo>
                  <a:pt x="0" y="74040"/>
                </a:lnTo>
                <a:lnTo>
                  <a:pt x="3428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074529" y="3593591"/>
            <a:ext cx="528955" cy="455930"/>
          </a:xfrm>
          <a:custGeom>
            <a:avLst/>
            <a:gdLst/>
            <a:ahLst/>
            <a:cxnLst/>
            <a:rect l="l" t="t" r="r" b="b"/>
            <a:pathLst>
              <a:path w="528954" h="455929">
                <a:moveTo>
                  <a:pt x="344550" y="385826"/>
                </a:moveTo>
                <a:lnTo>
                  <a:pt x="274954" y="385826"/>
                </a:lnTo>
                <a:lnTo>
                  <a:pt x="274954" y="455549"/>
                </a:lnTo>
                <a:lnTo>
                  <a:pt x="344550" y="455549"/>
                </a:lnTo>
                <a:lnTo>
                  <a:pt x="344550" y="385826"/>
                </a:lnTo>
                <a:close/>
              </a:path>
              <a:path w="528954" h="455929">
                <a:moveTo>
                  <a:pt x="265938" y="92964"/>
                </a:moveTo>
                <a:lnTo>
                  <a:pt x="196342" y="92964"/>
                </a:lnTo>
                <a:lnTo>
                  <a:pt x="196342" y="259461"/>
                </a:lnTo>
                <a:lnTo>
                  <a:pt x="201646" y="306181"/>
                </a:lnTo>
                <a:lnTo>
                  <a:pt x="235172" y="351012"/>
                </a:lnTo>
                <a:lnTo>
                  <a:pt x="283845" y="362077"/>
                </a:lnTo>
                <a:lnTo>
                  <a:pt x="310372" y="359243"/>
                </a:lnTo>
                <a:lnTo>
                  <a:pt x="333756" y="350742"/>
                </a:lnTo>
                <a:lnTo>
                  <a:pt x="353996" y="336573"/>
                </a:lnTo>
                <a:lnTo>
                  <a:pt x="371094" y="316738"/>
                </a:lnTo>
                <a:lnTo>
                  <a:pt x="435737" y="316738"/>
                </a:lnTo>
                <a:lnTo>
                  <a:pt x="435737" y="308991"/>
                </a:lnTo>
                <a:lnTo>
                  <a:pt x="309625" y="308991"/>
                </a:lnTo>
                <a:lnTo>
                  <a:pt x="302150" y="308536"/>
                </a:lnTo>
                <a:lnTo>
                  <a:pt x="270001" y="281813"/>
                </a:lnTo>
                <a:lnTo>
                  <a:pt x="266197" y="237628"/>
                </a:lnTo>
                <a:lnTo>
                  <a:pt x="265983" y="218062"/>
                </a:lnTo>
                <a:lnTo>
                  <a:pt x="265938" y="92964"/>
                </a:lnTo>
                <a:close/>
              </a:path>
              <a:path w="528954" h="455929">
                <a:moveTo>
                  <a:pt x="435737" y="316738"/>
                </a:moveTo>
                <a:lnTo>
                  <a:pt x="371094" y="316738"/>
                </a:lnTo>
                <a:lnTo>
                  <a:pt x="371094" y="356108"/>
                </a:lnTo>
                <a:lnTo>
                  <a:pt x="435737" y="356108"/>
                </a:lnTo>
                <a:lnTo>
                  <a:pt x="435737" y="316738"/>
                </a:lnTo>
                <a:close/>
              </a:path>
              <a:path w="528954" h="455929">
                <a:moveTo>
                  <a:pt x="435737" y="92964"/>
                </a:moveTo>
                <a:lnTo>
                  <a:pt x="366141" y="92964"/>
                </a:lnTo>
                <a:lnTo>
                  <a:pt x="366032" y="212375"/>
                </a:lnTo>
                <a:lnTo>
                  <a:pt x="365809" y="229612"/>
                </a:lnTo>
                <a:lnTo>
                  <a:pt x="360934" y="275082"/>
                </a:lnTo>
                <a:lnTo>
                  <a:pt x="334146" y="303579"/>
                </a:lnTo>
                <a:lnTo>
                  <a:pt x="309625" y="308991"/>
                </a:lnTo>
                <a:lnTo>
                  <a:pt x="435737" y="308991"/>
                </a:lnTo>
                <a:lnTo>
                  <a:pt x="435737" y="250571"/>
                </a:lnTo>
                <a:lnTo>
                  <a:pt x="457287" y="245979"/>
                </a:lnTo>
                <a:lnTo>
                  <a:pt x="475837" y="239649"/>
                </a:lnTo>
                <a:lnTo>
                  <a:pt x="491386" y="231604"/>
                </a:lnTo>
                <a:lnTo>
                  <a:pt x="503444" y="222250"/>
                </a:lnTo>
                <a:lnTo>
                  <a:pt x="435737" y="222250"/>
                </a:lnTo>
                <a:lnTo>
                  <a:pt x="435737" y="92964"/>
                </a:lnTo>
                <a:close/>
              </a:path>
              <a:path w="528954" h="455929">
                <a:moveTo>
                  <a:pt x="528954" y="92964"/>
                </a:moveTo>
                <a:lnTo>
                  <a:pt x="459231" y="92964"/>
                </a:lnTo>
                <a:lnTo>
                  <a:pt x="459231" y="162560"/>
                </a:lnTo>
                <a:lnTo>
                  <a:pt x="493014" y="162560"/>
                </a:lnTo>
                <a:lnTo>
                  <a:pt x="492248" y="173182"/>
                </a:lnTo>
                <a:lnTo>
                  <a:pt x="465058" y="212375"/>
                </a:lnTo>
                <a:lnTo>
                  <a:pt x="435737" y="222250"/>
                </a:lnTo>
                <a:lnTo>
                  <a:pt x="503444" y="222250"/>
                </a:lnTo>
                <a:lnTo>
                  <a:pt x="525954" y="181359"/>
                </a:lnTo>
                <a:lnTo>
                  <a:pt x="528954" y="142748"/>
                </a:lnTo>
                <a:lnTo>
                  <a:pt x="528954" y="92964"/>
                </a:lnTo>
                <a:close/>
              </a:path>
              <a:path w="528954" h="455929">
                <a:moveTo>
                  <a:pt x="101726" y="148463"/>
                </a:moveTo>
                <a:lnTo>
                  <a:pt x="31876" y="148463"/>
                </a:lnTo>
                <a:lnTo>
                  <a:pt x="31925" y="268936"/>
                </a:lnTo>
                <a:lnTo>
                  <a:pt x="34163" y="312293"/>
                </a:lnTo>
                <a:lnTo>
                  <a:pt x="52990" y="348488"/>
                </a:lnTo>
                <a:lnTo>
                  <a:pt x="90882" y="361674"/>
                </a:lnTo>
                <a:lnTo>
                  <a:pt x="100075" y="362077"/>
                </a:lnTo>
                <a:lnTo>
                  <a:pt x="115008" y="361432"/>
                </a:lnTo>
                <a:lnTo>
                  <a:pt x="129143" y="359489"/>
                </a:lnTo>
                <a:lnTo>
                  <a:pt x="142492" y="356236"/>
                </a:lnTo>
                <a:lnTo>
                  <a:pt x="155067" y="351663"/>
                </a:lnTo>
                <a:lnTo>
                  <a:pt x="149828" y="304292"/>
                </a:lnTo>
                <a:lnTo>
                  <a:pt x="116459" y="304292"/>
                </a:lnTo>
                <a:lnTo>
                  <a:pt x="112522" y="303149"/>
                </a:lnTo>
                <a:lnTo>
                  <a:pt x="101820" y="268936"/>
                </a:lnTo>
                <a:lnTo>
                  <a:pt x="101726" y="148463"/>
                </a:lnTo>
                <a:close/>
              </a:path>
              <a:path w="528954" h="455929">
                <a:moveTo>
                  <a:pt x="149098" y="297688"/>
                </a:moveTo>
                <a:lnTo>
                  <a:pt x="140481" y="300595"/>
                </a:lnTo>
                <a:lnTo>
                  <a:pt x="132937" y="302656"/>
                </a:lnTo>
                <a:lnTo>
                  <a:pt x="126488" y="303885"/>
                </a:lnTo>
                <a:lnTo>
                  <a:pt x="121157" y="304292"/>
                </a:lnTo>
                <a:lnTo>
                  <a:pt x="149828" y="304292"/>
                </a:lnTo>
                <a:lnTo>
                  <a:pt x="149098" y="297688"/>
                </a:lnTo>
                <a:close/>
              </a:path>
              <a:path w="528954" h="455929">
                <a:moveTo>
                  <a:pt x="149351" y="92964"/>
                </a:moveTo>
                <a:lnTo>
                  <a:pt x="0" y="92964"/>
                </a:lnTo>
                <a:lnTo>
                  <a:pt x="0" y="148463"/>
                </a:lnTo>
                <a:lnTo>
                  <a:pt x="149351" y="148463"/>
                </a:lnTo>
                <a:lnTo>
                  <a:pt x="149351" y="92964"/>
                </a:lnTo>
                <a:close/>
              </a:path>
              <a:path w="528954" h="455929">
                <a:moveTo>
                  <a:pt x="101726" y="0"/>
                </a:moveTo>
                <a:lnTo>
                  <a:pt x="31876" y="40640"/>
                </a:lnTo>
                <a:lnTo>
                  <a:pt x="31876" y="92964"/>
                </a:lnTo>
                <a:lnTo>
                  <a:pt x="101726" y="92964"/>
                </a:lnTo>
                <a:lnTo>
                  <a:pt x="101726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349483" y="3979417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596" y="0"/>
                </a:lnTo>
                <a:lnTo>
                  <a:pt x="69596" y="69722"/>
                </a:lnTo>
                <a:lnTo>
                  <a:pt x="0" y="6972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270870" y="3686555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855" y="144664"/>
                </a:lnTo>
                <a:lnTo>
                  <a:pt x="73659" y="188849"/>
                </a:lnTo>
                <a:lnTo>
                  <a:pt x="105808" y="215572"/>
                </a:lnTo>
                <a:lnTo>
                  <a:pt x="113283" y="216027"/>
                </a:lnTo>
                <a:lnTo>
                  <a:pt x="121854" y="215429"/>
                </a:lnTo>
                <a:lnTo>
                  <a:pt x="157067" y="195532"/>
                </a:lnTo>
                <a:lnTo>
                  <a:pt x="168481" y="157035"/>
                </a:lnTo>
                <a:lnTo>
                  <a:pt x="169799" y="110998"/>
                </a:lnTo>
                <a:lnTo>
                  <a:pt x="169799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5347" y="125098"/>
                </a:lnTo>
                <a:lnTo>
                  <a:pt x="287654" y="103632"/>
                </a:lnTo>
                <a:lnTo>
                  <a:pt x="296672" y="69596"/>
                </a:lnTo>
                <a:lnTo>
                  <a:pt x="262889" y="69596"/>
                </a:lnTo>
                <a:lnTo>
                  <a:pt x="262889" y="0"/>
                </a:lnTo>
                <a:lnTo>
                  <a:pt x="332612" y="0"/>
                </a:lnTo>
                <a:lnTo>
                  <a:pt x="332612" y="49784"/>
                </a:lnTo>
                <a:lnTo>
                  <a:pt x="329612" y="88395"/>
                </a:lnTo>
                <a:lnTo>
                  <a:pt x="307594" y="128905"/>
                </a:lnTo>
                <a:lnTo>
                  <a:pt x="260945" y="153015"/>
                </a:lnTo>
                <a:lnTo>
                  <a:pt x="239395" y="157607"/>
                </a:lnTo>
                <a:lnTo>
                  <a:pt x="239395" y="263144"/>
                </a:lnTo>
                <a:lnTo>
                  <a:pt x="174751" y="263144"/>
                </a:lnTo>
                <a:lnTo>
                  <a:pt x="174751" y="223774"/>
                </a:lnTo>
                <a:lnTo>
                  <a:pt x="157654" y="243609"/>
                </a:lnTo>
                <a:lnTo>
                  <a:pt x="137414" y="257778"/>
                </a:lnTo>
                <a:lnTo>
                  <a:pt x="114030" y="266279"/>
                </a:lnTo>
                <a:lnTo>
                  <a:pt x="87502" y="269113"/>
                </a:lnTo>
                <a:lnTo>
                  <a:pt x="60761" y="266348"/>
                </a:lnTo>
                <a:lnTo>
                  <a:pt x="21709" y="244199"/>
                </a:lnTo>
                <a:lnTo>
                  <a:pt x="2365" y="199644"/>
                </a:lnTo>
                <a:lnTo>
                  <a:pt x="0" y="16649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074529" y="3593591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726" y="0"/>
                </a:moveTo>
                <a:lnTo>
                  <a:pt x="101726" y="92964"/>
                </a:lnTo>
                <a:lnTo>
                  <a:pt x="149351" y="92964"/>
                </a:lnTo>
                <a:lnTo>
                  <a:pt x="149351" y="148463"/>
                </a:lnTo>
                <a:lnTo>
                  <a:pt x="101726" y="148463"/>
                </a:lnTo>
                <a:lnTo>
                  <a:pt x="101726" y="254508"/>
                </a:lnTo>
                <a:lnTo>
                  <a:pt x="104013" y="295656"/>
                </a:lnTo>
                <a:lnTo>
                  <a:pt x="109347" y="300863"/>
                </a:lnTo>
                <a:lnTo>
                  <a:pt x="112522" y="303149"/>
                </a:lnTo>
                <a:lnTo>
                  <a:pt x="116459" y="304292"/>
                </a:lnTo>
                <a:lnTo>
                  <a:pt x="121157" y="304292"/>
                </a:lnTo>
                <a:lnTo>
                  <a:pt x="126488" y="303885"/>
                </a:lnTo>
                <a:lnTo>
                  <a:pt x="132937" y="302656"/>
                </a:lnTo>
                <a:lnTo>
                  <a:pt x="140481" y="300595"/>
                </a:lnTo>
                <a:lnTo>
                  <a:pt x="149098" y="297688"/>
                </a:lnTo>
                <a:lnTo>
                  <a:pt x="155067" y="351663"/>
                </a:lnTo>
                <a:lnTo>
                  <a:pt x="142492" y="356236"/>
                </a:lnTo>
                <a:lnTo>
                  <a:pt x="129143" y="359489"/>
                </a:lnTo>
                <a:lnTo>
                  <a:pt x="115008" y="361432"/>
                </a:lnTo>
                <a:lnTo>
                  <a:pt x="100075" y="362077"/>
                </a:lnTo>
                <a:lnTo>
                  <a:pt x="90882" y="361674"/>
                </a:lnTo>
                <a:lnTo>
                  <a:pt x="52990" y="348488"/>
                </a:lnTo>
                <a:lnTo>
                  <a:pt x="34163" y="312293"/>
                </a:lnTo>
                <a:lnTo>
                  <a:pt x="31876" y="263144"/>
                </a:lnTo>
                <a:lnTo>
                  <a:pt x="31876" y="148463"/>
                </a:lnTo>
                <a:lnTo>
                  <a:pt x="0" y="148463"/>
                </a:lnTo>
                <a:lnTo>
                  <a:pt x="0" y="92964"/>
                </a:lnTo>
                <a:lnTo>
                  <a:pt x="31876" y="92964"/>
                </a:lnTo>
                <a:lnTo>
                  <a:pt x="31876" y="40640"/>
                </a:lnTo>
                <a:lnTo>
                  <a:pt x="10172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14188" y="4774691"/>
            <a:ext cx="1933956" cy="11247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580631" y="4774691"/>
            <a:ext cx="810768" cy="11247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723888" y="4774691"/>
            <a:ext cx="1822703" cy="112471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79080" y="4774691"/>
            <a:ext cx="810768" cy="11247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022335" y="4774691"/>
            <a:ext cx="1737360" cy="11247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092183" y="4774691"/>
            <a:ext cx="809244" cy="11247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233916" y="4774691"/>
            <a:ext cx="2019300" cy="11247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85704" y="4774691"/>
            <a:ext cx="809244" cy="11247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67121" y="5074030"/>
            <a:ext cx="1208405" cy="38138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52056" y="5067808"/>
            <a:ext cx="1121918" cy="3876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365617" y="5080127"/>
            <a:ext cx="1015365" cy="462915"/>
          </a:xfrm>
          <a:custGeom>
            <a:avLst/>
            <a:gdLst/>
            <a:ahLst/>
            <a:cxnLst/>
            <a:rect l="l" t="t" r="r" b="b"/>
            <a:pathLst>
              <a:path w="1015365" h="462914">
                <a:moveTo>
                  <a:pt x="394842" y="392938"/>
                </a:moveTo>
                <a:lnTo>
                  <a:pt x="325119" y="392938"/>
                </a:lnTo>
                <a:lnTo>
                  <a:pt x="325119" y="462534"/>
                </a:lnTo>
                <a:lnTo>
                  <a:pt x="394842" y="462534"/>
                </a:lnTo>
                <a:lnTo>
                  <a:pt x="394842" y="392938"/>
                </a:lnTo>
                <a:close/>
              </a:path>
              <a:path w="1015365" h="462914">
                <a:moveTo>
                  <a:pt x="110998" y="94106"/>
                </a:moveTo>
                <a:lnTo>
                  <a:pt x="67040" y="102790"/>
                </a:lnTo>
                <a:lnTo>
                  <a:pt x="31368" y="128905"/>
                </a:lnTo>
                <a:lnTo>
                  <a:pt x="7826" y="171767"/>
                </a:lnTo>
                <a:lnTo>
                  <a:pt x="0" y="230632"/>
                </a:lnTo>
                <a:lnTo>
                  <a:pt x="2004" y="261568"/>
                </a:lnTo>
                <a:lnTo>
                  <a:pt x="18109" y="312535"/>
                </a:lnTo>
                <a:lnTo>
                  <a:pt x="49260" y="348615"/>
                </a:lnTo>
                <a:lnTo>
                  <a:pt x="88122" y="366903"/>
                </a:lnTo>
                <a:lnTo>
                  <a:pt x="109981" y="369189"/>
                </a:lnTo>
                <a:lnTo>
                  <a:pt x="121102" y="368498"/>
                </a:lnTo>
                <a:lnTo>
                  <a:pt x="164774" y="351901"/>
                </a:lnTo>
                <a:lnTo>
                  <a:pt x="192277" y="324612"/>
                </a:lnTo>
                <a:lnTo>
                  <a:pt x="256921" y="324612"/>
                </a:lnTo>
                <a:lnTo>
                  <a:pt x="256921" y="314198"/>
                </a:lnTo>
                <a:lnTo>
                  <a:pt x="129793" y="314198"/>
                </a:lnTo>
                <a:lnTo>
                  <a:pt x="115502" y="312485"/>
                </a:lnTo>
                <a:lnTo>
                  <a:pt x="82676" y="286893"/>
                </a:lnTo>
                <a:lnTo>
                  <a:pt x="71836" y="245530"/>
                </a:lnTo>
                <a:lnTo>
                  <a:pt x="71119" y="225933"/>
                </a:lnTo>
                <a:lnTo>
                  <a:pt x="72147" y="207601"/>
                </a:lnTo>
                <a:lnTo>
                  <a:pt x="87756" y="167132"/>
                </a:lnTo>
                <a:lnTo>
                  <a:pt x="129285" y="147447"/>
                </a:lnTo>
                <a:lnTo>
                  <a:pt x="256921" y="147447"/>
                </a:lnTo>
                <a:lnTo>
                  <a:pt x="256921" y="130810"/>
                </a:lnTo>
                <a:lnTo>
                  <a:pt x="187325" y="130810"/>
                </a:lnTo>
                <a:lnTo>
                  <a:pt x="170469" y="114734"/>
                </a:lnTo>
                <a:lnTo>
                  <a:pt x="152114" y="103266"/>
                </a:lnTo>
                <a:lnTo>
                  <a:pt x="132282" y="96394"/>
                </a:lnTo>
                <a:lnTo>
                  <a:pt x="110998" y="94106"/>
                </a:lnTo>
                <a:close/>
              </a:path>
              <a:path w="1015365" h="462914">
                <a:moveTo>
                  <a:pt x="256921" y="324612"/>
                </a:moveTo>
                <a:lnTo>
                  <a:pt x="192277" y="324612"/>
                </a:lnTo>
                <a:lnTo>
                  <a:pt x="192277" y="363220"/>
                </a:lnTo>
                <a:lnTo>
                  <a:pt x="256921" y="363220"/>
                </a:lnTo>
                <a:lnTo>
                  <a:pt x="256921" y="324612"/>
                </a:lnTo>
                <a:close/>
              </a:path>
              <a:path w="1015365" h="462914">
                <a:moveTo>
                  <a:pt x="256921" y="147447"/>
                </a:moveTo>
                <a:lnTo>
                  <a:pt x="129285" y="147447"/>
                </a:lnTo>
                <a:lnTo>
                  <a:pt x="141477" y="148687"/>
                </a:lnTo>
                <a:lnTo>
                  <a:pt x="152526" y="152415"/>
                </a:lnTo>
                <a:lnTo>
                  <a:pt x="183483" y="193643"/>
                </a:lnTo>
                <a:lnTo>
                  <a:pt x="187578" y="232664"/>
                </a:lnTo>
                <a:lnTo>
                  <a:pt x="186511" y="251692"/>
                </a:lnTo>
                <a:lnTo>
                  <a:pt x="170687" y="293751"/>
                </a:lnTo>
                <a:lnTo>
                  <a:pt x="129793" y="314198"/>
                </a:lnTo>
                <a:lnTo>
                  <a:pt x="256921" y="314198"/>
                </a:lnTo>
                <a:lnTo>
                  <a:pt x="256921" y="147447"/>
                </a:lnTo>
                <a:close/>
              </a:path>
              <a:path w="1015365" h="462914">
                <a:moveTo>
                  <a:pt x="256921" y="72009"/>
                </a:moveTo>
                <a:lnTo>
                  <a:pt x="187325" y="72009"/>
                </a:lnTo>
                <a:lnTo>
                  <a:pt x="187325" y="130810"/>
                </a:lnTo>
                <a:lnTo>
                  <a:pt x="256921" y="130810"/>
                </a:lnTo>
                <a:lnTo>
                  <a:pt x="256921" y="72009"/>
                </a:lnTo>
                <a:close/>
              </a:path>
              <a:path w="1015365" h="462914">
                <a:moveTo>
                  <a:pt x="284479" y="25781"/>
                </a:moveTo>
                <a:lnTo>
                  <a:pt x="112140" y="25781"/>
                </a:lnTo>
                <a:lnTo>
                  <a:pt x="112140" y="72009"/>
                </a:lnTo>
                <a:lnTo>
                  <a:pt x="284479" y="72009"/>
                </a:lnTo>
                <a:lnTo>
                  <a:pt x="284479" y="25781"/>
                </a:lnTo>
                <a:close/>
              </a:path>
              <a:path w="1015365" h="462914">
                <a:moveTo>
                  <a:pt x="256921" y="0"/>
                </a:moveTo>
                <a:lnTo>
                  <a:pt x="187325" y="0"/>
                </a:lnTo>
                <a:lnTo>
                  <a:pt x="187325" y="25781"/>
                </a:lnTo>
                <a:lnTo>
                  <a:pt x="256921" y="25781"/>
                </a:lnTo>
                <a:lnTo>
                  <a:pt x="256921" y="0"/>
                </a:lnTo>
                <a:close/>
              </a:path>
              <a:path w="1015365" h="462914">
                <a:moveTo>
                  <a:pt x="394588" y="100075"/>
                </a:moveTo>
                <a:lnTo>
                  <a:pt x="324865" y="100075"/>
                </a:lnTo>
                <a:lnTo>
                  <a:pt x="324865" y="363220"/>
                </a:lnTo>
                <a:lnTo>
                  <a:pt x="394588" y="363220"/>
                </a:lnTo>
                <a:lnTo>
                  <a:pt x="394588" y="100075"/>
                </a:lnTo>
                <a:close/>
              </a:path>
              <a:path w="1015365" h="462914">
                <a:moveTo>
                  <a:pt x="530859" y="100075"/>
                </a:moveTo>
                <a:lnTo>
                  <a:pt x="466216" y="100075"/>
                </a:lnTo>
                <a:lnTo>
                  <a:pt x="466216" y="363220"/>
                </a:lnTo>
                <a:lnTo>
                  <a:pt x="535812" y="363220"/>
                </a:lnTo>
                <a:lnTo>
                  <a:pt x="535812" y="244094"/>
                </a:lnTo>
                <a:lnTo>
                  <a:pt x="536146" y="223734"/>
                </a:lnTo>
                <a:lnTo>
                  <a:pt x="541147" y="183515"/>
                </a:lnTo>
                <a:lnTo>
                  <a:pt x="568233" y="153019"/>
                </a:lnTo>
                <a:lnTo>
                  <a:pt x="593343" y="147447"/>
                </a:lnTo>
                <a:lnTo>
                  <a:pt x="700641" y="147447"/>
                </a:lnTo>
                <a:lnTo>
                  <a:pt x="699898" y="144877"/>
                </a:lnTo>
                <a:lnTo>
                  <a:pt x="697397" y="138684"/>
                </a:lnTo>
                <a:lnTo>
                  <a:pt x="530859" y="138684"/>
                </a:lnTo>
                <a:lnTo>
                  <a:pt x="530859" y="100075"/>
                </a:lnTo>
                <a:close/>
              </a:path>
              <a:path w="1015365" h="462914">
                <a:moveTo>
                  <a:pt x="700641" y="147447"/>
                </a:moveTo>
                <a:lnTo>
                  <a:pt x="602741" y="147447"/>
                </a:lnTo>
                <a:lnTo>
                  <a:pt x="610742" y="149733"/>
                </a:lnTo>
                <a:lnTo>
                  <a:pt x="617474" y="154305"/>
                </a:lnTo>
                <a:lnTo>
                  <a:pt x="635269" y="193833"/>
                </a:lnTo>
                <a:lnTo>
                  <a:pt x="636397" y="363220"/>
                </a:lnTo>
                <a:lnTo>
                  <a:pt x="705992" y="363220"/>
                </a:lnTo>
                <a:lnTo>
                  <a:pt x="705890" y="193444"/>
                </a:lnTo>
                <a:lnTo>
                  <a:pt x="702182" y="152781"/>
                </a:lnTo>
                <a:lnTo>
                  <a:pt x="700641" y="147447"/>
                </a:lnTo>
                <a:close/>
              </a:path>
              <a:path w="1015365" h="462914">
                <a:moveTo>
                  <a:pt x="617601" y="94106"/>
                </a:moveTo>
                <a:lnTo>
                  <a:pt x="592546" y="96893"/>
                </a:lnTo>
                <a:lnTo>
                  <a:pt x="569753" y="105251"/>
                </a:lnTo>
                <a:lnTo>
                  <a:pt x="549199" y="119181"/>
                </a:lnTo>
                <a:lnTo>
                  <a:pt x="530859" y="138684"/>
                </a:lnTo>
                <a:lnTo>
                  <a:pt x="697397" y="138684"/>
                </a:lnTo>
                <a:lnTo>
                  <a:pt x="668645" y="106836"/>
                </a:lnTo>
                <a:lnTo>
                  <a:pt x="628866" y="94628"/>
                </a:lnTo>
                <a:lnTo>
                  <a:pt x="617601" y="94106"/>
                </a:lnTo>
                <a:close/>
              </a:path>
              <a:path w="1015365" h="462914">
                <a:moveTo>
                  <a:pt x="845438" y="0"/>
                </a:moveTo>
                <a:lnTo>
                  <a:pt x="775842" y="0"/>
                </a:lnTo>
                <a:lnTo>
                  <a:pt x="775842" y="363220"/>
                </a:lnTo>
                <a:lnTo>
                  <a:pt x="845438" y="363220"/>
                </a:lnTo>
                <a:lnTo>
                  <a:pt x="845438" y="231394"/>
                </a:lnTo>
                <a:lnTo>
                  <a:pt x="845823" y="215822"/>
                </a:lnTo>
                <a:lnTo>
                  <a:pt x="855386" y="173277"/>
                </a:lnTo>
                <a:lnTo>
                  <a:pt x="886221" y="149542"/>
                </a:lnTo>
                <a:lnTo>
                  <a:pt x="902715" y="147447"/>
                </a:lnTo>
                <a:lnTo>
                  <a:pt x="1009288" y="147447"/>
                </a:lnTo>
                <a:lnTo>
                  <a:pt x="1006665" y="140462"/>
                </a:lnTo>
                <a:lnTo>
                  <a:pt x="1003197" y="133477"/>
                </a:lnTo>
                <a:lnTo>
                  <a:pt x="845438" y="133477"/>
                </a:lnTo>
                <a:lnTo>
                  <a:pt x="845438" y="0"/>
                </a:lnTo>
                <a:close/>
              </a:path>
              <a:path w="1015365" h="462914">
                <a:moveTo>
                  <a:pt x="1009288" y="147447"/>
                </a:moveTo>
                <a:lnTo>
                  <a:pt x="902715" y="147447"/>
                </a:lnTo>
                <a:lnTo>
                  <a:pt x="909931" y="147851"/>
                </a:lnTo>
                <a:lnTo>
                  <a:pt x="916527" y="149066"/>
                </a:lnTo>
                <a:lnTo>
                  <a:pt x="943572" y="179131"/>
                </a:lnTo>
                <a:lnTo>
                  <a:pt x="945768" y="363220"/>
                </a:lnTo>
                <a:lnTo>
                  <a:pt x="1015364" y="363220"/>
                </a:lnTo>
                <a:lnTo>
                  <a:pt x="1015279" y="202263"/>
                </a:lnTo>
                <a:lnTo>
                  <a:pt x="1011808" y="156591"/>
                </a:lnTo>
                <a:lnTo>
                  <a:pt x="1009618" y="148324"/>
                </a:lnTo>
                <a:lnTo>
                  <a:pt x="1009288" y="147447"/>
                </a:lnTo>
                <a:close/>
              </a:path>
              <a:path w="1015365" h="462914">
                <a:moveTo>
                  <a:pt x="925956" y="94106"/>
                </a:moveTo>
                <a:lnTo>
                  <a:pt x="903356" y="96561"/>
                </a:lnTo>
                <a:lnTo>
                  <a:pt x="882411" y="103933"/>
                </a:lnTo>
                <a:lnTo>
                  <a:pt x="863109" y="116234"/>
                </a:lnTo>
                <a:lnTo>
                  <a:pt x="845438" y="133477"/>
                </a:lnTo>
                <a:lnTo>
                  <a:pt x="1003197" y="133477"/>
                </a:lnTo>
                <a:lnTo>
                  <a:pt x="969263" y="102997"/>
                </a:lnTo>
                <a:lnTo>
                  <a:pt x="925956" y="94106"/>
                </a:lnTo>
                <a:close/>
              </a:path>
              <a:path w="1015365" h="462914">
                <a:moveTo>
                  <a:pt x="394588" y="0"/>
                </a:moveTo>
                <a:lnTo>
                  <a:pt x="324865" y="0"/>
                </a:lnTo>
                <a:lnTo>
                  <a:pt x="324865" y="64389"/>
                </a:lnTo>
                <a:lnTo>
                  <a:pt x="394588" y="64389"/>
                </a:lnTo>
                <a:lnTo>
                  <a:pt x="394588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90736" y="5473065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723" y="0"/>
                </a:lnTo>
                <a:lnTo>
                  <a:pt x="69723" y="69596"/>
                </a:lnTo>
                <a:lnTo>
                  <a:pt x="0" y="69596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36736" y="5227573"/>
            <a:ext cx="116839" cy="167005"/>
          </a:xfrm>
          <a:custGeom>
            <a:avLst/>
            <a:gdLst/>
            <a:ahLst/>
            <a:cxnLst/>
            <a:rect l="l" t="t" r="r" b="b"/>
            <a:pathLst>
              <a:path w="116840" h="167004">
                <a:moveTo>
                  <a:pt x="58166" y="0"/>
                </a:moveTo>
                <a:lnTo>
                  <a:pt x="16637" y="19684"/>
                </a:lnTo>
                <a:lnTo>
                  <a:pt x="1027" y="60154"/>
                </a:lnTo>
                <a:lnTo>
                  <a:pt x="0" y="78485"/>
                </a:lnTo>
                <a:lnTo>
                  <a:pt x="716" y="98083"/>
                </a:lnTo>
                <a:lnTo>
                  <a:pt x="11557" y="139445"/>
                </a:lnTo>
                <a:lnTo>
                  <a:pt x="44382" y="165038"/>
                </a:lnTo>
                <a:lnTo>
                  <a:pt x="58674" y="166750"/>
                </a:lnTo>
                <a:lnTo>
                  <a:pt x="70225" y="165467"/>
                </a:lnTo>
                <a:lnTo>
                  <a:pt x="106922" y="134776"/>
                </a:lnTo>
                <a:lnTo>
                  <a:pt x="116459" y="85216"/>
                </a:lnTo>
                <a:lnTo>
                  <a:pt x="115435" y="64123"/>
                </a:lnTo>
                <a:lnTo>
                  <a:pt x="100076" y="19938"/>
                </a:lnTo>
                <a:lnTo>
                  <a:pt x="5816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90482" y="5180203"/>
            <a:ext cx="69850" cy="263525"/>
          </a:xfrm>
          <a:custGeom>
            <a:avLst/>
            <a:gdLst/>
            <a:ahLst/>
            <a:cxnLst/>
            <a:rect l="l" t="t" r="r" b="b"/>
            <a:pathLst>
              <a:path w="69850" h="263525">
                <a:moveTo>
                  <a:pt x="0" y="0"/>
                </a:moveTo>
                <a:lnTo>
                  <a:pt x="69723" y="0"/>
                </a:lnTo>
                <a:lnTo>
                  <a:pt x="69723" y="263144"/>
                </a:lnTo>
                <a:lnTo>
                  <a:pt x="0" y="26314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831833" y="5174234"/>
            <a:ext cx="240029" cy="269240"/>
          </a:xfrm>
          <a:custGeom>
            <a:avLst/>
            <a:gdLst/>
            <a:ahLst/>
            <a:cxnLst/>
            <a:rect l="l" t="t" r="r" b="b"/>
            <a:pathLst>
              <a:path w="240029" h="269239">
                <a:moveTo>
                  <a:pt x="151384" y="0"/>
                </a:moveTo>
                <a:lnTo>
                  <a:pt x="193421" y="8255"/>
                </a:lnTo>
                <a:lnTo>
                  <a:pt x="226875" y="36153"/>
                </a:lnTo>
                <a:lnTo>
                  <a:pt x="238823" y="78581"/>
                </a:lnTo>
                <a:lnTo>
                  <a:pt x="239775" y="105537"/>
                </a:lnTo>
                <a:lnTo>
                  <a:pt x="239775" y="269113"/>
                </a:lnTo>
                <a:lnTo>
                  <a:pt x="170180" y="269113"/>
                </a:lnTo>
                <a:lnTo>
                  <a:pt x="170180" y="134874"/>
                </a:lnTo>
                <a:lnTo>
                  <a:pt x="169896" y="115419"/>
                </a:lnTo>
                <a:lnTo>
                  <a:pt x="162814" y="71374"/>
                </a:lnTo>
                <a:lnTo>
                  <a:pt x="136525" y="53340"/>
                </a:lnTo>
                <a:lnTo>
                  <a:pt x="127126" y="53340"/>
                </a:lnTo>
                <a:lnTo>
                  <a:pt x="87967" y="68601"/>
                </a:lnTo>
                <a:lnTo>
                  <a:pt x="70929" y="112744"/>
                </a:lnTo>
                <a:lnTo>
                  <a:pt x="69596" y="149987"/>
                </a:lnTo>
                <a:lnTo>
                  <a:pt x="69596" y="269113"/>
                </a:lnTo>
                <a:lnTo>
                  <a:pt x="0" y="269113"/>
                </a:lnTo>
                <a:lnTo>
                  <a:pt x="0" y="5969"/>
                </a:lnTo>
                <a:lnTo>
                  <a:pt x="64643" y="5969"/>
                </a:lnTo>
                <a:lnTo>
                  <a:pt x="64643" y="44577"/>
                </a:lnTo>
                <a:lnTo>
                  <a:pt x="82982" y="25074"/>
                </a:lnTo>
                <a:lnTo>
                  <a:pt x="103536" y="11144"/>
                </a:lnTo>
                <a:lnTo>
                  <a:pt x="126329" y="2786"/>
                </a:lnTo>
                <a:lnTo>
                  <a:pt x="15138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141459" y="5080127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20">
                <a:moveTo>
                  <a:pt x="0" y="0"/>
                </a:moveTo>
                <a:lnTo>
                  <a:pt x="69596" y="0"/>
                </a:lnTo>
                <a:lnTo>
                  <a:pt x="69596" y="133477"/>
                </a:lnTo>
                <a:lnTo>
                  <a:pt x="87266" y="116234"/>
                </a:lnTo>
                <a:lnTo>
                  <a:pt x="106568" y="103933"/>
                </a:lnTo>
                <a:lnTo>
                  <a:pt x="127513" y="96561"/>
                </a:lnTo>
                <a:lnTo>
                  <a:pt x="150114" y="94106"/>
                </a:lnTo>
                <a:lnTo>
                  <a:pt x="161827" y="94656"/>
                </a:lnTo>
                <a:lnTo>
                  <a:pt x="202521" y="107783"/>
                </a:lnTo>
                <a:lnTo>
                  <a:pt x="230822" y="140462"/>
                </a:lnTo>
                <a:lnTo>
                  <a:pt x="238648" y="178022"/>
                </a:lnTo>
                <a:lnTo>
                  <a:pt x="239522" y="208788"/>
                </a:lnTo>
                <a:lnTo>
                  <a:pt x="239522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685" y="205368"/>
                </a:lnTo>
                <a:lnTo>
                  <a:pt x="163322" y="164211"/>
                </a:lnTo>
                <a:lnTo>
                  <a:pt x="126873" y="147447"/>
                </a:lnTo>
                <a:lnTo>
                  <a:pt x="118369" y="147970"/>
                </a:lnTo>
                <a:lnTo>
                  <a:pt x="84058" y="166385"/>
                </a:lnTo>
                <a:lnTo>
                  <a:pt x="71151" y="202263"/>
                </a:lnTo>
                <a:lnTo>
                  <a:pt x="69596" y="231394"/>
                </a:lnTo>
                <a:lnTo>
                  <a:pt x="6959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690482" y="5080127"/>
            <a:ext cx="69850" cy="64769"/>
          </a:xfrm>
          <a:custGeom>
            <a:avLst/>
            <a:gdLst/>
            <a:ahLst/>
            <a:cxnLst/>
            <a:rect l="l" t="t" r="r" b="b"/>
            <a:pathLst>
              <a:path w="69850" h="64770">
                <a:moveTo>
                  <a:pt x="0" y="0"/>
                </a:moveTo>
                <a:lnTo>
                  <a:pt x="69723" y="0"/>
                </a:lnTo>
                <a:lnTo>
                  <a:pt x="69723" y="64389"/>
                </a:lnTo>
                <a:lnTo>
                  <a:pt x="0" y="6438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65617" y="5080127"/>
            <a:ext cx="284480" cy="369570"/>
          </a:xfrm>
          <a:custGeom>
            <a:avLst/>
            <a:gdLst/>
            <a:ahLst/>
            <a:cxnLst/>
            <a:rect l="l" t="t" r="r" b="b"/>
            <a:pathLst>
              <a:path w="284479" h="369570">
                <a:moveTo>
                  <a:pt x="187325" y="0"/>
                </a:moveTo>
                <a:lnTo>
                  <a:pt x="256921" y="0"/>
                </a:lnTo>
                <a:lnTo>
                  <a:pt x="256921" y="25781"/>
                </a:lnTo>
                <a:lnTo>
                  <a:pt x="284479" y="25781"/>
                </a:lnTo>
                <a:lnTo>
                  <a:pt x="284479" y="72009"/>
                </a:lnTo>
                <a:lnTo>
                  <a:pt x="256921" y="72009"/>
                </a:lnTo>
                <a:lnTo>
                  <a:pt x="256921" y="363220"/>
                </a:lnTo>
                <a:lnTo>
                  <a:pt x="192277" y="363220"/>
                </a:lnTo>
                <a:lnTo>
                  <a:pt x="192277" y="324612"/>
                </a:lnTo>
                <a:lnTo>
                  <a:pt x="183824" y="335137"/>
                </a:lnTo>
                <a:lnTo>
                  <a:pt x="143200" y="362973"/>
                </a:lnTo>
                <a:lnTo>
                  <a:pt x="109981" y="369189"/>
                </a:lnTo>
                <a:lnTo>
                  <a:pt x="88122" y="366903"/>
                </a:lnTo>
                <a:lnTo>
                  <a:pt x="49260" y="348615"/>
                </a:lnTo>
                <a:lnTo>
                  <a:pt x="18109" y="312535"/>
                </a:lnTo>
                <a:lnTo>
                  <a:pt x="2004" y="261568"/>
                </a:lnTo>
                <a:lnTo>
                  <a:pt x="0" y="230632"/>
                </a:lnTo>
                <a:lnTo>
                  <a:pt x="1954" y="199199"/>
                </a:lnTo>
                <a:lnTo>
                  <a:pt x="17627" y="148336"/>
                </a:lnTo>
                <a:lnTo>
                  <a:pt x="48186" y="113663"/>
                </a:lnTo>
                <a:lnTo>
                  <a:pt x="87965" y="96275"/>
                </a:lnTo>
                <a:lnTo>
                  <a:pt x="110998" y="94106"/>
                </a:lnTo>
                <a:lnTo>
                  <a:pt x="132282" y="96394"/>
                </a:lnTo>
                <a:lnTo>
                  <a:pt x="152114" y="103266"/>
                </a:lnTo>
                <a:lnTo>
                  <a:pt x="170469" y="114734"/>
                </a:lnTo>
                <a:lnTo>
                  <a:pt x="187325" y="130810"/>
                </a:lnTo>
                <a:lnTo>
                  <a:pt x="187325" y="72009"/>
                </a:lnTo>
                <a:lnTo>
                  <a:pt x="112140" y="72009"/>
                </a:lnTo>
                <a:lnTo>
                  <a:pt x="112140" y="25781"/>
                </a:lnTo>
                <a:lnTo>
                  <a:pt x="187325" y="25781"/>
                </a:lnTo>
                <a:lnTo>
                  <a:pt x="18732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586214" y="5074030"/>
            <a:ext cx="1311148" cy="48221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82955" y="2209800"/>
            <a:ext cx="3657600" cy="990600"/>
          </a:xfrm>
          <a:custGeom>
            <a:avLst/>
            <a:gdLst/>
            <a:ahLst/>
            <a:cxnLst/>
            <a:rect l="l" t="t" r="r" b="b"/>
            <a:pathLst>
              <a:path w="3657600" h="990600">
                <a:moveTo>
                  <a:pt x="0" y="990600"/>
                </a:moveTo>
                <a:lnTo>
                  <a:pt x="3657600" y="990600"/>
                </a:lnTo>
                <a:lnTo>
                  <a:pt x="3657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2955" y="3268853"/>
            <a:ext cx="3657600" cy="990600"/>
          </a:xfrm>
          <a:custGeom>
            <a:avLst/>
            <a:gdLst/>
            <a:ahLst/>
            <a:cxnLst/>
            <a:rect l="l" t="t" r="r" b="b"/>
            <a:pathLst>
              <a:path w="3657600" h="990600">
                <a:moveTo>
                  <a:pt x="0" y="990600"/>
                </a:moveTo>
                <a:lnTo>
                  <a:pt x="3657600" y="990600"/>
                </a:lnTo>
                <a:lnTo>
                  <a:pt x="3657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2955" y="434340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0" y="1828800"/>
                </a:moveTo>
                <a:lnTo>
                  <a:pt x="3657600" y="1828800"/>
                </a:lnTo>
                <a:lnTo>
                  <a:pt x="36576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140580" y="2653410"/>
            <a:ext cx="1378585" cy="103505"/>
          </a:xfrm>
          <a:custGeom>
            <a:avLst/>
            <a:gdLst/>
            <a:ahLst/>
            <a:cxnLst/>
            <a:rect l="l" t="t" r="r" b="b"/>
            <a:pathLst>
              <a:path w="1378585" h="103505">
                <a:moveTo>
                  <a:pt x="1378204" y="45338"/>
                </a:moveTo>
                <a:lnTo>
                  <a:pt x="1327404" y="45338"/>
                </a:lnTo>
                <a:lnTo>
                  <a:pt x="1327404" y="58038"/>
                </a:lnTo>
                <a:lnTo>
                  <a:pt x="1378204" y="58038"/>
                </a:lnTo>
                <a:lnTo>
                  <a:pt x="1378204" y="45338"/>
                </a:lnTo>
                <a:close/>
              </a:path>
              <a:path w="1378585" h="103505">
                <a:moveTo>
                  <a:pt x="1289304" y="45338"/>
                </a:moveTo>
                <a:lnTo>
                  <a:pt x="1238504" y="45338"/>
                </a:lnTo>
                <a:lnTo>
                  <a:pt x="1238504" y="58038"/>
                </a:lnTo>
                <a:lnTo>
                  <a:pt x="1289304" y="58038"/>
                </a:lnTo>
                <a:lnTo>
                  <a:pt x="1289304" y="45338"/>
                </a:lnTo>
                <a:close/>
              </a:path>
              <a:path w="1378585" h="103505">
                <a:moveTo>
                  <a:pt x="1200404" y="45338"/>
                </a:moveTo>
                <a:lnTo>
                  <a:pt x="1149604" y="45338"/>
                </a:lnTo>
                <a:lnTo>
                  <a:pt x="1149604" y="58038"/>
                </a:lnTo>
                <a:lnTo>
                  <a:pt x="1200404" y="58038"/>
                </a:lnTo>
                <a:lnTo>
                  <a:pt x="1200404" y="45338"/>
                </a:lnTo>
                <a:close/>
              </a:path>
              <a:path w="1378585" h="103505">
                <a:moveTo>
                  <a:pt x="1111504" y="45338"/>
                </a:moveTo>
                <a:lnTo>
                  <a:pt x="1060704" y="45338"/>
                </a:lnTo>
                <a:lnTo>
                  <a:pt x="1060704" y="58038"/>
                </a:lnTo>
                <a:lnTo>
                  <a:pt x="1111504" y="58038"/>
                </a:lnTo>
                <a:lnTo>
                  <a:pt x="1111504" y="45338"/>
                </a:lnTo>
                <a:close/>
              </a:path>
              <a:path w="1378585" h="103505">
                <a:moveTo>
                  <a:pt x="1022604" y="45338"/>
                </a:moveTo>
                <a:lnTo>
                  <a:pt x="971804" y="45338"/>
                </a:lnTo>
                <a:lnTo>
                  <a:pt x="971804" y="58038"/>
                </a:lnTo>
                <a:lnTo>
                  <a:pt x="1022604" y="58038"/>
                </a:lnTo>
                <a:lnTo>
                  <a:pt x="1022604" y="45338"/>
                </a:lnTo>
                <a:close/>
              </a:path>
              <a:path w="1378585" h="103505">
                <a:moveTo>
                  <a:pt x="933704" y="45338"/>
                </a:moveTo>
                <a:lnTo>
                  <a:pt x="882904" y="45338"/>
                </a:lnTo>
                <a:lnTo>
                  <a:pt x="882904" y="58038"/>
                </a:lnTo>
                <a:lnTo>
                  <a:pt x="933704" y="58038"/>
                </a:lnTo>
                <a:lnTo>
                  <a:pt x="933704" y="45338"/>
                </a:lnTo>
                <a:close/>
              </a:path>
              <a:path w="1378585" h="103505">
                <a:moveTo>
                  <a:pt x="844804" y="45338"/>
                </a:moveTo>
                <a:lnTo>
                  <a:pt x="794004" y="45338"/>
                </a:lnTo>
                <a:lnTo>
                  <a:pt x="794004" y="58038"/>
                </a:lnTo>
                <a:lnTo>
                  <a:pt x="844804" y="58038"/>
                </a:lnTo>
                <a:lnTo>
                  <a:pt x="844804" y="45338"/>
                </a:lnTo>
                <a:close/>
              </a:path>
              <a:path w="1378585" h="103505">
                <a:moveTo>
                  <a:pt x="755904" y="45338"/>
                </a:moveTo>
                <a:lnTo>
                  <a:pt x="705104" y="45338"/>
                </a:lnTo>
                <a:lnTo>
                  <a:pt x="705104" y="58038"/>
                </a:lnTo>
                <a:lnTo>
                  <a:pt x="755904" y="58038"/>
                </a:lnTo>
                <a:lnTo>
                  <a:pt x="755904" y="45338"/>
                </a:lnTo>
                <a:close/>
              </a:path>
              <a:path w="1378585" h="103505">
                <a:moveTo>
                  <a:pt x="667004" y="45338"/>
                </a:moveTo>
                <a:lnTo>
                  <a:pt x="616204" y="45338"/>
                </a:lnTo>
                <a:lnTo>
                  <a:pt x="616204" y="58038"/>
                </a:lnTo>
                <a:lnTo>
                  <a:pt x="667004" y="58038"/>
                </a:lnTo>
                <a:lnTo>
                  <a:pt x="667004" y="45338"/>
                </a:lnTo>
                <a:close/>
              </a:path>
              <a:path w="1378585" h="103505">
                <a:moveTo>
                  <a:pt x="578104" y="45338"/>
                </a:moveTo>
                <a:lnTo>
                  <a:pt x="527304" y="45338"/>
                </a:lnTo>
                <a:lnTo>
                  <a:pt x="527304" y="58038"/>
                </a:lnTo>
                <a:lnTo>
                  <a:pt x="578104" y="58038"/>
                </a:lnTo>
                <a:lnTo>
                  <a:pt x="578104" y="45338"/>
                </a:lnTo>
                <a:close/>
              </a:path>
              <a:path w="1378585" h="103505">
                <a:moveTo>
                  <a:pt x="489204" y="45338"/>
                </a:moveTo>
                <a:lnTo>
                  <a:pt x="438404" y="45338"/>
                </a:lnTo>
                <a:lnTo>
                  <a:pt x="438404" y="58038"/>
                </a:lnTo>
                <a:lnTo>
                  <a:pt x="489204" y="58038"/>
                </a:lnTo>
                <a:lnTo>
                  <a:pt x="489204" y="45338"/>
                </a:lnTo>
                <a:close/>
              </a:path>
              <a:path w="1378585" h="103505">
                <a:moveTo>
                  <a:pt x="400304" y="45338"/>
                </a:moveTo>
                <a:lnTo>
                  <a:pt x="349504" y="45338"/>
                </a:lnTo>
                <a:lnTo>
                  <a:pt x="349504" y="58038"/>
                </a:lnTo>
                <a:lnTo>
                  <a:pt x="400304" y="58038"/>
                </a:lnTo>
                <a:lnTo>
                  <a:pt x="400304" y="45338"/>
                </a:lnTo>
                <a:close/>
              </a:path>
              <a:path w="1378585" h="103505">
                <a:moveTo>
                  <a:pt x="311404" y="45338"/>
                </a:moveTo>
                <a:lnTo>
                  <a:pt x="260604" y="45338"/>
                </a:lnTo>
                <a:lnTo>
                  <a:pt x="260604" y="58038"/>
                </a:lnTo>
                <a:lnTo>
                  <a:pt x="311404" y="58038"/>
                </a:lnTo>
                <a:lnTo>
                  <a:pt x="311404" y="45338"/>
                </a:lnTo>
                <a:close/>
              </a:path>
              <a:path w="1378585" h="103505">
                <a:moveTo>
                  <a:pt x="222504" y="45338"/>
                </a:moveTo>
                <a:lnTo>
                  <a:pt x="171704" y="45338"/>
                </a:lnTo>
                <a:lnTo>
                  <a:pt x="171704" y="58038"/>
                </a:lnTo>
                <a:lnTo>
                  <a:pt x="222504" y="58038"/>
                </a:lnTo>
                <a:lnTo>
                  <a:pt x="222504" y="45338"/>
                </a:lnTo>
                <a:close/>
              </a:path>
              <a:path w="1378585" h="103505">
                <a:moveTo>
                  <a:pt x="88519" y="0"/>
                </a:moveTo>
                <a:lnTo>
                  <a:pt x="85598" y="1777"/>
                </a:lnTo>
                <a:lnTo>
                  <a:pt x="0" y="51688"/>
                </a:lnTo>
                <a:lnTo>
                  <a:pt x="85598" y="101600"/>
                </a:lnTo>
                <a:lnTo>
                  <a:pt x="88519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5"/>
                </a:lnTo>
                <a:lnTo>
                  <a:pt x="88519" y="0"/>
                </a:lnTo>
                <a:close/>
              </a:path>
              <a:path w="1378585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378585" h="103505">
                <a:moveTo>
                  <a:pt x="447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4704" y="58038"/>
                </a:lnTo>
                <a:lnTo>
                  <a:pt x="44704" y="45338"/>
                </a:lnTo>
                <a:close/>
              </a:path>
              <a:path w="1378585" h="103505">
                <a:moveTo>
                  <a:pt x="133604" y="45338"/>
                </a:moveTo>
                <a:lnTo>
                  <a:pt x="82804" y="45338"/>
                </a:lnTo>
                <a:lnTo>
                  <a:pt x="82804" y="58038"/>
                </a:lnTo>
                <a:lnTo>
                  <a:pt x="133604" y="58038"/>
                </a:lnTo>
                <a:lnTo>
                  <a:pt x="133604" y="45338"/>
                </a:lnTo>
                <a:close/>
              </a:path>
              <a:path w="1378585" h="103505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378585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378585" h="103505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140580" y="3712464"/>
            <a:ext cx="1378585" cy="103505"/>
          </a:xfrm>
          <a:custGeom>
            <a:avLst/>
            <a:gdLst/>
            <a:ahLst/>
            <a:cxnLst/>
            <a:rect l="l" t="t" r="r" b="b"/>
            <a:pathLst>
              <a:path w="1378585" h="103504">
                <a:moveTo>
                  <a:pt x="1378204" y="45338"/>
                </a:moveTo>
                <a:lnTo>
                  <a:pt x="1327404" y="45338"/>
                </a:lnTo>
                <a:lnTo>
                  <a:pt x="1327404" y="58038"/>
                </a:lnTo>
                <a:lnTo>
                  <a:pt x="1378204" y="58038"/>
                </a:lnTo>
                <a:lnTo>
                  <a:pt x="1378204" y="45338"/>
                </a:lnTo>
                <a:close/>
              </a:path>
              <a:path w="1378585" h="103504">
                <a:moveTo>
                  <a:pt x="1289304" y="45338"/>
                </a:moveTo>
                <a:lnTo>
                  <a:pt x="1238504" y="45338"/>
                </a:lnTo>
                <a:lnTo>
                  <a:pt x="1238504" y="58038"/>
                </a:lnTo>
                <a:lnTo>
                  <a:pt x="1289304" y="58038"/>
                </a:lnTo>
                <a:lnTo>
                  <a:pt x="1289304" y="45338"/>
                </a:lnTo>
                <a:close/>
              </a:path>
              <a:path w="1378585" h="103504">
                <a:moveTo>
                  <a:pt x="1200404" y="45338"/>
                </a:moveTo>
                <a:lnTo>
                  <a:pt x="1149604" y="45338"/>
                </a:lnTo>
                <a:lnTo>
                  <a:pt x="1149604" y="58038"/>
                </a:lnTo>
                <a:lnTo>
                  <a:pt x="1200404" y="58038"/>
                </a:lnTo>
                <a:lnTo>
                  <a:pt x="1200404" y="45338"/>
                </a:lnTo>
                <a:close/>
              </a:path>
              <a:path w="1378585" h="103504">
                <a:moveTo>
                  <a:pt x="1111504" y="45338"/>
                </a:moveTo>
                <a:lnTo>
                  <a:pt x="1060704" y="45338"/>
                </a:lnTo>
                <a:lnTo>
                  <a:pt x="1060704" y="58038"/>
                </a:lnTo>
                <a:lnTo>
                  <a:pt x="1111504" y="58038"/>
                </a:lnTo>
                <a:lnTo>
                  <a:pt x="1111504" y="45338"/>
                </a:lnTo>
                <a:close/>
              </a:path>
              <a:path w="1378585" h="103504">
                <a:moveTo>
                  <a:pt x="1022604" y="45338"/>
                </a:moveTo>
                <a:lnTo>
                  <a:pt x="971804" y="45338"/>
                </a:lnTo>
                <a:lnTo>
                  <a:pt x="971804" y="58038"/>
                </a:lnTo>
                <a:lnTo>
                  <a:pt x="1022604" y="58038"/>
                </a:lnTo>
                <a:lnTo>
                  <a:pt x="1022604" y="45338"/>
                </a:lnTo>
                <a:close/>
              </a:path>
              <a:path w="1378585" h="103504">
                <a:moveTo>
                  <a:pt x="933704" y="45338"/>
                </a:moveTo>
                <a:lnTo>
                  <a:pt x="882904" y="45338"/>
                </a:lnTo>
                <a:lnTo>
                  <a:pt x="882904" y="58038"/>
                </a:lnTo>
                <a:lnTo>
                  <a:pt x="933704" y="58038"/>
                </a:lnTo>
                <a:lnTo>
                  <a:pt x="933704" y="45338"/>
                </a:lnTo>
                <a:close/>
              </a:path>
              <a:path w="1378585" h="103504">
                <a:moveTo>
                  <a:pt x="844804" y="45338"/>
                </a:moveTo>
                <a:lnTo>
                  <a:pt x="794004" y="45338"/>
                </a:lnTo>
                <a:lnTo>
                  <a:pt x="794004" y="58038"/>
                </a:lnTo>
                <a:lnTo>
                  <a:pt x="844804" y="58038"/>
                </a:lnTo>
                <a:lnTo>
                  <a:pt x="844804" y="45338"/>
                </a:lnTo>
                <a:close/>
              </a:path>
              <a:path w="1378585" h="103504">
                <a:moveTo>
                  <a:pt x="755904" y="45338"/>
                </a:moveTo>
                <a:lnTo>
                  <a:pt x="705104" y="45338"/>
                </a:lnTo>
                <a:lnTo>
                  <a:pt x="705104" y="58038"/>
                </a:lnTo>
                <a:lnTo>
                  <a:pt x="755904" y="58038"/>
                </a:lnTo>
                <a:lnTo>
                  <a:pt x="755904" y="45338"/>
                </a:lnTo>
                <a:close/>
              </a:path>
              <a:path w="1378585" h="103504">
                <a:moveTo>
                  <a:pt x="667004" y="45338"/>
                </a:moveTo>
                <a:lnTo>
                  <a:pt x="616204" y="45338"/>
                </a:lnTo>
                <a:lnTo>
                  <a:pt x="616204" y="58038"/>
                </a:lnTo>
                <a:lnTo>
                  <a:pt x="667004" y="58038"/>
                </a:lnTo>
                <a:lnTo>
                  <a:pt x="667004" y="45338"/>
                </a:lnTo>
                <a:close/>
              </a:path>
              <a:path w="1378585" h="103504">
                <a:moveTo>
                  <a:pt x="578104" y="45338"/>
                </a:moveTo>
                <a:lnTo>
                  <a:pt x="527304" y="45338"/>
                </a:lnTo>
                <a:lnTo>
                  <a:pt x="527304" y="58038"/>
                </a:lnTo>
                <a:lnTo>
                  <a:pt x="578104" y="58038"/>
                </a:lnTo>
                <a:lnTo>
                  <a:pt x="578104" y="45338"/>
                </a:lnTo>
                <a:close/>
              </a:path>
              <a:path w="1378585" h="103504">
                <a:moveTo>
                  <a:pt x="489204" y="45338"/>
                </a:moveTo>
                <a:lnTo>
                  <a:pt x="438404" y="45338"/>
                </a:lnTo>
                <a:lnTo>
                  <a:pt x="438404" y="58038"/>
                </a:lnTo>
                <a:lnTo>
                  <a:pt x="489204" y="58038"/>
                </a:lnTo>
                <a:lnTo>
                  <a:pt x="489204" y="45338"/>
                </a:lnTo>
                <a:close/>
              </a:path>
              <a:path w="1378585" h="103504">
                <a:moveTo>
                  <a:pt x="400304" y="45338"/>
                </a:moveTo>
                <a:lnTo>
                  <a:pt x="349504" y="45338"/>
                </a:lnTo>
                <a:lnTo>
                  <a:pt x="349504" y="58038"/>
                </a:lnTo>
                <a:lnTo>
                  <a:pt x="400304" y="58038"/>
                </a:lnTo>
                <a:lnTo>
                  <a:pt x="400304" y="45338"/>
                </a:lnTo>
                <a:close/>
              </a:path>
              <a:path w="1378585" h="103504">
                <a:moveTo>
                  <a:pt x="311404" y="45338"/>
                </a:moveTo>
                <a:lnTo>
                  <a:pt x="260604" y="45338"/>
                </a:lnTo>
                <a:lnTo>
                  <a:pt x="260604" y="58038"/>
                </a:lnTo>
                <a:lnTo>
                  <a:pt x="311404" y="58038"/>
                </a:lnTo>
                <a:lnTo>
                  <a:pt x="311404" y="45338"/>
                </a:lnTo>
                <a:close/>
              </a:path>
              <a:path w="1378585" h="103504">
                <a:moveTo>
                  <a:pt x="222504" y="45338"/>
                </a:moveTo>
                <a:lnTo>
                  <a:pt x="171704" y="45338"/>
                </a:lnTo>
                <a:lnTo>
                  <a:pt x="171704" y="58038"/>
                </a:lnTo>
                <a:lnTo>
                  <a:pt x="222504" y="58038"/>
                </a:lnTo>
                <a:lnTo>
                  <a:pt x="222504" y="45338"/>
                </a:lnTo>
                <a:close/>
              </a:path>
              <a:path w="1378585" h="103504">
                <a:moveTo>
                  <a:pt x="88519" y="0"/>
                </a:moveTo>
                <a:lnTo>
                  <a:pt x="85598" y="1778"/>
                </a:lnTo>
                <a:lnTo>
                  <a:pt x="0" y="51688"/>
                </a:lnTo>
                <a:lnTo>
                  <a:pt x="85598" y="101600"/>
                </a:lnTo>
                <a:lnTo>
                  <a:pt x="88519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6"/>
                </a:lnTo>
                <a:lnTo>
                  <a:pt x="88519" y="0"/>
                </a:lnTo>
                <a:close/>
              </a:path>
              <a:path w="1378585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8"/>
                </a:lnTo>
                <a:close/>
              </a:path>
              <a:path w="1378585" h="103504">
                <a:moveTo>
                  <a:pt x="447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4704" y="58038"/>
                </a:lnTo>
                <a:lnTo>
                  <a:pt x="44704" y="45338"/>
                </a:lnTo>
                <a:close/>
              </a:path>
              <a:path w="1378585" h="103504">
                <a:moveTo>
                  <a:pt x="133604" y="45338"/>
                </a:moveTo>
                <a:lnTo>
                  <a:pt x="82804" y="45338"/>
                </a:lnTo>
                <a:lnTo>
                  <a:pt x="82804" y="58038"/>
                </a:lnTo>
                <a:lnTo>
                  <a:pt x="133604" y="58038"/>
                </a:lnTo>
                <a:lnTo>
                  <a:pt x="133604" y="45338"/>
                </a:lnTo>
                <a:close/>
              </a:path>
              <a:path w="1378585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378585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378585" h="103504">
                <a:moveTo>
                  <a:pt x="34471" y="46228"/>
                </a:moveTo>
                <a:lnTo>
                  <a:pt x="15748" y="46228"/>
                </a:lnTo>
                <a:lnTo>
                  <a:pt x="25109" y="51688"/>
                </a:lnTo>
                <a:lnTo>
                  <a:pt x="34471" y="46228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140580" y="5206110"/>
            <a:ext cx="1378585" cy="103505"/>
          </a:xfrm>
          <a:custGeom>
            <a:avLst/>
            <a:gdLst/>
            <a:ahLst/>
            <a:cxnLst/>
            <a:rect l="l" t="t" r="r" b="b"/>
            <a:pathLst>
              <a:path w="1378585" h="103504">
                <a:moveTo>
                  <a:pt x="1378204" y="45338"/>
                </a:moveTo>
                <a:lnTo>
                  <a:pt x="1327404" y="45338"/>
                </a:lnTo>
                <a:lnTo>
                  <a:pt x="1327404" y="58038"/>
                </a:lnTo>
                <a:lnTo>
                  <a:pt x="1378204" y="58038"/>
                </a:lnTo>
                <a:lnTo>
                  <a:pt x="1378204" y="45338"/>
                </a:lnTo>
                <a:close/>
              </a:path>
              <a:path w="1378585" h="103504">
                <a:moveTo>
                  <a:pt x="1289304" y="45338"/>
                </a:moveTo>
                <a:lnTo>
                  <a:pt x="1238504" y="45338"/>
                </a:lnTo>
                <a:lnTo>
                  <a:pt x="1238504" y="58038"/>
                </a:lnTo>
                <a:lnTo>
                  <a:pt x="1289304" y="58038"/>
                </a:lnTo>
                <a:lnTo>
                  <a:pt x="1289304" y="45338"/>
                </a:lnTo>
                <a:close/>
              </a:path>
              <a:path w="1378585" h="103504">
                <a:moveTo>
                  <a:pt x="1200404" y="45338"/>
                </a:moveTo>
                <a:lnTo>
                  <a:pt x="1149604" y="45338"/>
                </a:lnTo>
                <a:lnTo>
                  <a:pt x="1149604" y="58038"/>
                </a:lnTo>
                <a:lnTo>
                  <a:pt x="1200404" y="58038"/>
                </a:lnTo>
                <a:lnTo>
                  <a:pt x="1200404" y="45338"/>
                </a:lnTo>
                <a:close/>
              </a:path>
              <a:path w="1378585" h="103504">
                <a:moveTo>
                  <a:pt x="1111504" y="45338"/>
                </a:moveTo>
                <a:lnTo>
                  <a:pt x="1060704" y="45338"/>
                </a:lnTo>
                <a:lnTo>
                  <a:pt x="1060704" y="58038"/>
                </a:lnTo>
                <a:lnTo>
                  <a:pt x="1111504" y="58038"/>
                </a:lnTo>
                <a:lnTo>
                  <a:pt x="1111504" y="45338"/>
                </a:lnTo>
                <a:close/>
              </a:path>
              <a:path w="1378585" h="103504">
                <a:moveTo>
                  <a:pt x="1022604" y="45338"/>
                </a:moveTo>
                <a:lnTo>
                  <a:pt x="971804" y="45338"/>
                </a:lnTo>
                <a:lnTo>
                  <a:pt x="971804" y="58038"/>
                </a:lnTo>
                <a:lnTo>
                  <a:pt x="1022604" y="58038"/>
                </a:lnTo>
                <a:lnTo>
                  <a:pt x="1022604" y="45338"/>
                </a:lnTo>
                <a:close/>
              </a:path>
              <a:path w="1378585" h="103504">
                <a:moveTo>
                  <a:pt x="933704" y="45338"/>
                </a:moveTo>
                <a:lnTo>
                  <a:pt x="882904" y="45338"/>
                </a:lnTo>
                <a:lnTo>
                  <a:pt x="882904" y="58038"/>
                </a:lnTo>
                <a:lnTo>
                  <a:pt x="933704" y="58038"/>
                </a:lnTo>
                <a:lnTo>
                  <a:pt x="933704" y="45338"/>
                </a:lnTo>
                <a:close/>
              </a:path>
              <a:path w="1378585" h="103504">
                <a:moveTo>
                  <a:pt x="844804" y="45338"/>
                </a:moveTo>
                <a:lnTo>
                  <a:pt x="794004" y="45338"/>
                </a:lnTo>
                <a:lnTo>
                  <a:pt x="794004" y="58038"/>
                </a:lnTo>
                <a:lnTo>
                  <a:pt x="844804" y="58038"/>
                </a:lnTo>
                <a:lnTo>
                  <a:pt x="844804" y="45338"/>
                </a:lnTo>
                <a:close/>
              </a:path>
              <a:path w="1378585" h="103504">
                <a:moveTo>
                  <a:pt x="755904" y="45338"/>
                </a:moveTo>
                <a:lnTo>
                  <a:pt x="705104" y="45338"/>
                </a:lnTo>
                <a:lnTo>
                  <a:pt x="705104" y="58038"/>
                </a:lnTo>
                <a:lnTo>
                  <a:pt x="755904" y="58038"/>
                </a:lnTo>
                <a:lnTo>
                  <a:pt x="755904" y="45338"/>
                </a:lnTo>
                <a:close/>
              </a:path>
              <a:path w="1378585" h="103504">
                <a:moveTo>
                  <a:pt x="667004" y="45338"/>
                </a:moveTo>
                <a:lnTo>
                  <a:pt x="616204" y="45338"/>
                </a:lnTo>
                <a:lnTo>
                  <a:pt x="616204" y="58038"/>
                </a:lnTo>
                <a:lnTo>
                  <a:pt x="667004" y="58038"/>
                </a:lnTo>
                <a:lnTo>
                  <a:pt x="667004" y="45338"/>
                </a:lnTo>
                <a:close/>
              </a:path>
              <a:path w="1378585" h="103504">
                <a:moveTo>
                  <a:pt x="578104" y="45338"/>
                </a:moveTo>
                <a:lnTo>
                  <a:pt x="527304" y="45338"/>
                </a:lnTo>
                <a:lnTo>
                  <a:pt x="527304" y="58038"/>
                </a:lnTo>
                <a:lnTo>
                  <a:pt x="578104" y="58038"/>
                </a:lnTo>
                <a:lnTo>
                  <a:pt x="578104" y="45338"/>
                </a:lnTo>
                <a:close/>
              </a:path>
              <a:path w="1378585" h="103504">
                <a:moveTo>
                  <a:pt x="489204" y="45338"/>
                </a:moveTo>
                <a:lnTo>
                  <a:pt x="438404" y="45338"/>
                </a:lnTo>
                <a:lnTo>
                  <a:pt x="438404" y="58038"/>
                </a:lnTo>
                <a:lnTo>
                  <a:pt x="489204" y="58038"/>
                </a:lnTo>
                <a:lnTo>
                  <a:pt x="489204" y="45338"/>
                </a:lnTo>
                <a:close/>
              </a:path>
              <a:path w="1378585" h="103504">
                <a:moveTo>
                  <a:pt x="400304" y="45338"/>
                </a:moveTo>
                <a:lnTo>
                  <a:pt x="349504" y="45338"/>
                </a:lnTo>
                <a:lnTo>
                  <a:pt x="349504" y="58038"/>
                </a:lnTo>
                <a:lnTo>
                  <a:pt x="400304" y="58038"/>
                </a:lnTo>
                <a:lnTo>
                  <a:pt x="400304" y="45338"/>
                </a:lnTo>
                <a:close/>
              </a:path>
              <a:path w="1378585" h="103504">
                <a:moveTo>
                  <a:pt x="311404" y="45338"/>
                </a:moveTo>
                <a:lnTo>
                  <a:pt x="260604" y="45338"/>
                </a:lnTo>
                <a:lnTo>
                  <a:pt x="260604" y="58038"/>
                </a:lnTo>
                <a:lnTo>
                  <a:pt x="311404" y="58038"/>
                </a:lnTo>
                <a:lnTo>
                  <a:pt x="311404" y="45338"/>
                </a:lnTo>
                <a:close/>
              </a:path>
              <a:path w="1378585" h="103504">
                <a:moveTo>
                  <a:pt x="222504" y="45338"/>
                </a:moveTo>
                <a:lnTo>
                  <a:pt x="171704" y="45338"/>
                </a:lnTo>
                <a:lnTo>
                  <a:pt x="171704" y="58038"/>
                </a:lnTo>
                <a:lnTo>
                  <a:pt x="222504" y="58038"/>
                </a:lnTo>
                <a:lnTo>
                  <a:pt x="222504" y="45338"/>
                </a:lnTo>
                <a:close/>
              </a:path>
              <a:path w="1378585" h="103504">
                <a:moveTo>
                  <a:pt x="88519" y="0"/>
                </a:moveTo>
                <a:lnTo>
                  <a:pt x="85598" y="1777"/>
                </a:lnTo>
                <a:lnTo>
                  <a:pt x="0" y="51688"/>
                </a:lnTo>
                <a:lnTo>
                  <a:pt x="85598" y="101600"/>
                </a:lnTo>
                <a:lnTo>
                  <a:pt x="88519" y="103377"/>
                </a:lnTo>
                <a:lnTo>
                  <a:pt x="92456" y="102361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6" y="1015"/>
                </a:lnTo>
                <a:lnTo>
                  <a:pt x="88519" y="0"/>
                </a:lnTo>
                <a:close/>
              </a:path>
              <a:path w="1378585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378585" h="103504">
                <a:moveTo>
                  <a:pt x="447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4704" y="58038"/>
                </a:lnTo>
                <a:lnTo>
                  <a:pt x="44704" y="45338"/>
                </a:lnTo>
                <a:close/>
              </a:path>
              <a:path w="1378585" h="103504">
                <a:moveTo>
                  <a:pt x="133604" y="45338"/>
                </a:moveTo>
                <a:lnTo>
                  <a:pt x="82804" y="45338"/>
                </a:lnTo>
                <a:lnTo>
                  <a:pt x="82804" y="58038"/>
                </a:lnTo>
                <a:lnTo>
                  <a:pt x="133604" y="58038"/>
                </a:lnTo>
                <a:lnTo>
                  <a:pt x="133604" y="45338"/>
                </a:lnTo>
                <a:close/>
              </a:path>
              <a:path w="1378585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378585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378585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1629155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6723" y="109728"/>
            <a:ext cx="653796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72840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7491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79035" y="213359"/>
            <a:ext cx="883919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75276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KHÔNG THỨ </a:t>
            </a:r>
            <a:r>
              <a:rPr dirty="0" spc="55"/>
              <a:t> </a:t>
            </a:r>
            <a:r>
              <a:rPr dirty="0"/>
              <a:t>TỰ</a:t>
            </a:r>
            <a:endParaRPr sz="3200"/>
          </a:p>
        </p:txBody>
      </p:sp>
      <p:sp>
        <p:nvSpPr>
          <p:cNvPr id="14" name="object 14"/>
          <p:cNvSpPr txBox="1"/>
          <p:nvPr/>
        </p:nvSpPr>
        <p:spPr>
          <a:xfrm>
            <a:off x="2281162" y="3070986"/>
            <a:ext cx="2824480" cy="159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00">
                <a:latin typeface="Segoe UI"/>
                <a:cs typeface="Segoe UI"/>
              </a:rPr>
              <a:t>uông</a:t>
            </a:r>
            <a:r>
              <a:rPr dirty="0" sz="2000" spc="-8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đặc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099" y="940689"/>
            <a:ext cx="11254740" cy="4683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&lt;ul&gt;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 hợp với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&lt;li&gt;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để tạo danh</a:t>
            </a:r>
            <a:r>
              <a:rPr dirty="0" sz="2800" spc="6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list-style-type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giúp tạo các kiểu danh sách khác</a:t>
            </a:r>
            <a:r>
              <a:rPr dirty="0" sz="2800" spc="13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nhau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Các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giá trị của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list-style-type</a:t>
            </a:r>
            <a:r>
              <a:rPr dirty="0" sz="2800" spc="2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latin typeface="Segoe UI"/>
                <a:cs typeface="Segoe UI"/>
              </a:rPr>
              <a:t>Disc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Chấm </a:t>
            </a:r>
            <a:r>
              <a:rPr dirty="0" sz="2000" spc="-5">
                <a:latin typeface="Segoe UI"/>
                <a:cs typeface="Segoe UI"/>
              </a:rPr>
              <a:t>tròn</a:t>
            </a:r>
            <a:r>
              <a:rPr dirty="0" sz="2000" spc="-9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đặc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latin typeface="Segoe UI"/>
                <a:cs typeface="Segoe UI"/>
              </a:rPr>
              <a:t>Square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Chấm</a:t>
            </a:r>
            <a:r>
              <a:rPr dirty="0" sz="2000" spc="-9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v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latin typeface="Segoe UI"/>
                <a:cs typeface="Segoe UI"/>
              </a:rPr>
              <a:t>Circle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Chấm </a:t>
            </a:r>
            <a:r>
              <a:rPr dirty="0" sz="2000" spc="-5">
                <a:latin typeface="Segoe UI"/>
                <a:cs typeface="Segoe UI"/>
              </a:rPr>
              <a:t>tròn</a:t>
            </a:r>
            <a:r>
              <a:rPr dirty="0" sz="2000" spc="-8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rỗng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latin typeface="Segoe UI"/>
                <a:cs typeface="Segoe UI"/>
              </a:rPr>
              <a:t>None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Kiểu </a:t>
            </a:r>
            <a:r>
              <a:rPr dirty="0" sz="2000">
                <a:latin typeface="Segoe UI"/>
                <a:cs typeface="Segoe UI"/>
              </a:rPr>
              <a:t>danh</a:t>
            </a:r>
            <a:r>
              <a:rPr dirty="0" sz="2000" spc="-6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sách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11621" y="2971800"/>
            <a:ext cx="4675378" cy="17882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6796" y="2967101"/>
            <a:ext cx="4685030" cy="1798320"/>
          </a:xfrm>
          <a:custGeom>
            <a:avLst/>
            <a:gdLst/>
            <a:ahLst/>
            <a:cxnLst/>
            <a:rect l="l" t="t" r="r" b="b"/>
            <a:pathLst>
              <a:path w="4685030" h="1798320">
                <a:moveTo>
                  <a:pt x="0" y="1797812"/>
                </a:moveTo>
                <a:lnTo>
                  <a:pt x="4684903" y="1797812"/>
                </a:lnTo>
                <a:lnTo>
                  <a:pt x="4684903" y="0"/>
                </a:lnTo>
                <a:lnTo>
                  <a:pt x="0" y="0"/>
                </a:lnTo>
                <a:lnTo>
                  <a:pt x="0" y="179781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86000" y="3070986"/>
            <a:ext cx="2819400" cy="15900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1173" y="3066160"/>
            <a:ext cx="2828925" cy="1599565"/>
          </a:xfrm>
          <a:custGeom>
            <a:avLst/>
            <a:gdLst/>
            <a:ahLst/>
            <a:cxnLst/>
            <a:rect l="l" t="t" r="r" b="b"/>
            <a:pathLst>
              <a:path w="2828925" h="1599564">
                <a:moveTo>
                  <a:pt x="0" y="1599564"/>
                </a:moveTo>
                <a:lnTo>
                  <a:pt x="2828925" y="1599564"/>
                </a:lnTo>
                <a:lnTo>
                  <a:pt x="2828925" y="0"/>
                </a:lnTo>
                <a:lnTo>
                  <a:pt x="0" y="0"/>
                </a:lnTo>
                <a:lnTo>
                  <a:pt x="0" y="159956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05400" y="3814317"/>
            <a:ext cx="506730" cy="103505"/>
          </a:xfrm>
          <a:custGeom>
            <a:avLst/>
            <a:gdLst/>
            <a:ahLst/>
            <a:cxnLst/>
            <a:rect l="l" t="t" r="r" b="b"/>
            <a:pathLst>
              <a:path w="506729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1"/>
                </a:lnTo>
                <a:lnTo>
                  <a:pt x="96012" y="96265"/>
                </a:lnTo>
                <a:lnTo>
                  <a:pt x="94996" y="92328"/>
                </a:lnTo>
                <a:lnTo>
                  <a:pt x="91948" y="90677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6984"/>
                </a:lnTo>
                <a:lnTo>
                  <a:pt x="94234" y="4063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506729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49"/>
                </a:lnTo>
                <a:lnTo>
                  <a:pt x="15748" y="57149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506729" h="103504">
                <a:moveTo>
                  <a:pt x="506222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506222" y="58038"/>
                </a:lnTo>
                <a:lnTo>
                  <a:pt x="506222" y="45338"/>
                </a:lnTo>
                <a:close/>
              </a:path>
              <a:path w="506729" h="103504">
                <a:moveTo>
                  <a:pt x="15748" y="46227"/>
                </a:moveTo>
                <a:lnTo>
                  <a:pt x="15748" y="57149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506729" h="103504">
                <a:moveTo>
                  <a:pt x="25109" y="51688"/>
                </a:moveTo>
                <a:lnTo>
                  <a:pt x="15748" y="57149"/>
                </a:lnTo>
                <a:lnTo>
                  <a:pt x="34471" y="57149"/>
                </a:lnTo>
                <a:lnTo>
                  <a:pt x="25109" y="51688"/>
                </a:lnTo>
                <a:close/>
              </a:path>
              <a:path w="506729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181" y="4648249"/>
            <a:ext cx="11475085" cy="2108835"/>
          </a:xfrm>
          <a:custGeom>
            <a:avLst/>
            <a:gdLst/>
            <a:ahLst/>
            <a:cxnLst/>
            <a:rect l="l" t="t" r="r" b="b"/>
            <a:pathLst>
              <a:path w="11475085" h="2108834">
                <a:moveTo>
                  <a:pt x="0" y="2108707"/>
                </a:moveTo>
                <a:lnTo>
                  <a:pt x="11474831" y="2108707"/>
                </a:lnTo>
                <a:lnTo>
                  <a:pt x="11474831" y="0"/>
                </a:lnTo>
                <a:lnTo>
                  <a:pt x="0" y="0"/>
                </a:lnTo>
                <a:lnTo>
                  <a:pt x="0" y="21087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6181" y="4648249"/>
            <a:ext cx="11475085" cy="2108835"/>
          </a:xfrm>
          <a:custGeom>
            <a:avLst/>
            <a:gdLst/>
            <a:ahLst/>
            <a:cxnLst/>
            <a:rect l="l" t="t" r="r" b="b"/>
            <a:pathLst>
              <a:path w="11475085" h="2108834">
                <a:moveTo>
                  <a:pt x="0" y="2108707"/>
                </a:moveTo>
                <a:lnTo>
                  <a:pt x="11474831" y="2108707"/>
                </a:lnTo>
                <a:lnTo>
                  <a:pt x="11474831" y="0"/>
                </a:lnTo>
                <a:lnTo>
                  <a:pt x="0" y="0"/>
                </a:lnTo>
                <a:lnTo>
                  <a:pt x="0" y="2108707"/>
                </a:lnTo>
                <a:close/>
              </a:path>
            </a:pathLst>
          </a:custGeom>
          <a:ln w="3175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6181" y="914400"/>
            <a:ext cx="11475085" cy="3733800"/>
          </a:xfrm>
          <a:custGeom>
            <a:avLst/>
            <a:gdLst/>
            <a:ahLst/>
            <a:cxnLst/>
            <a:rect l="l" t="t" r="r" b="b"/>
            <a:pathLst>
              <a:path w="11475085" h="3733800">
                <a:moveTo>
                  <a:pt x="0" y="3733800"/>
                </a:moveTo>
                <a:lnTo>
                  <a:pt x="11474831" y="3733800"/>
                </a:lnTo>
                <a:lnTo>
                  <a:pt x="11474831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6181" y="914400"/>
            <a:ext cx="11475085" cy="3733800"/>
          </a:xfrm>
          <a:custGeom>
            <a:avLst/>
            <a:gdLst/>
            <a:ahLst/>
            <a:cxnLst/>
            <a:rect l="l" t="t" r="r" b="b"/>
            <a:pathLst>
              <a:path w="11475085" h="3733800">
                <a:moveTo>
                  <a:pt x="0" y="3733800"/>
                </a:moveTo>
                <a:lnTo>
                  <a:pt x="11474831" y="3733800"/>
                </a:lnTo>
                <a:lnTo>
                  <a:pt x="11474831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ln w="3175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5248" y="213359"/>
            <a:ext cx="1629155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06723" y="109728"/>
            <a:ext cx="653796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2840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17491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79035" y="213359"/>
            <a:ext cx="883919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5276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KHÔNG THỨ </a:t>
            </a:r>
            <a:r>
              <a:rPr dirty="0" spc="55"/>
              <a:t> </a:t>
            </a:r>
            <a:r>
              <a:rPr dirty="0"/>
              <a:t>TỰ</a:t>
            </a:r>
            <a:endParaRPr sz="3200"/>
          </a:p>
        </p:txBody>
      </p:sp>
      <p:sp>
        <p:nvSpPr>
          <p:cNvPr id="18" name="object 18"/>
          <p:cNvSpPr/>
          <p:nvPr/>
        </p:nvSpPr>
        <p:spPr>
          <a:xfrm>
            <a:off x="592353" y="3026676"/>
            <a:ext cx="2227072" cy="12560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7590" y="3021850"/>
            <a:ext cx="2237105" cy="1265555"/>
          </a:xfrm>
          <a:custGeom>
            <a:avLst/>
            <a:gdLst/>
            <a:ahLst/>
            <a:cxnLst/>
            <a:rect l="l" t="t" r="r" b="b"/>
            <a:pathLst>
              <a:path w="2237105" h="1265554">
                <a:moveTo>
                  <a:pt x="0" y="1265542"/>
                </a:moveTo>
                <a:lnTo>
                  <a:pt x="2236597" y="1265542"/>
                </a:lnTo>
                <a:lnTo>
                  <a:pt x="2236597" y="0"/>
                </a:lnTo>
                <a:lnTo>
                  <a:pt x="0" y="0"/>
                </a:lnTo>
                <a:lnTo>
                  <a:pt x="0" y="126554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89452" y="3025648"/>
            <a:ext cx="2279777" cy="12771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84626" y="3020822"/>
            <a:ext cx="2289810" cy="1287145"/>
          </a:xfrm>
          <a:custGeom>
            <a:avLst/>
            <a:gdLst/>
            <a:ahLst/>
            <a:cxnLst/>
            <a:rect l="l" t="t" r="r" b="b"/>
            <a:pathLst>
              <a:path w="2289810" h="1287145">
                <a:moveTo>
                  <a:pt x="0" y="1286636"/>
                </a:moveTo>
                <a:lnTo>
                  <a:pt x="2289302" y="1286636"/>
                </a:lnTo>
                <a:lnTo>
                  <a:pt x="2289302" y="0"/>
                </a:lnTo>
                <a:lnTo>
                  <a:pt x="0" y="0"/>
                </a:lnTo>
                <a:lnTo>
                  <a:pt x="0" y="1286636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39280" y="3027591"/>
            <a:ext cx="2110994" cy="12349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34454" y="3022892"/>
            <a:ext cx="2120900" cy="1244600"/>
          </a:xfrm>
          <a:custGeom>
            <a:avLst/>
            <a:gdLst/>
            <a:ahLst/>
            <a:cxnLst/>
            <a:rect l="l" t="t" r="r" b="b"/>
            <a:pathLst>
              <a:path w="2120900" h="1244600">
                <a:moveTo>
                  <a:pt x="0" y="1244434"/>
                </a:moveTo>
                <a:lnTo>
                  <a:pt x="2120519" y="1244434"/>
                </a:lnTo>
                <a:lnTo>
                  <a:pt x="2120519" y="0"/>
                </a:lnTo>
                <a:lnTo>
                  <a:pt x="0" y="0"/>
                </a:lnTo>
                <a:lnTo>
                  <a:pt x="0" y="124443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220200" y="3026155"/>
            <a:ext cx="2300986" cy="12665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15373" y="3021329"/>
            <a:ext cx="2310765" cy="1276350"/>
          </a:xfrm>
          <a:custGeom>
            <a:avLst/>
            <a:gdLst/>
            <a:ahLst/>
            <a:cxnLst/>
            <a:rect l="l" t="t" r="r" b="b"/>
            <a:pathLst>
              <a:path w="2310765" h="1276350">
                <a:moveTo>
                  <a:pt x="0" y="1276096"/>
                </a:moveTo>
                <a:lnTo>
                  <a:pt x="2310510" y="1276096"/>
                </a:lnTo>
                <a:lnTo>
                  <a:pt x="2310510" y="0"/>
                </a:lnTo>
                <a:lnTo>
                  <a:pt x="0" y="0"/>
                </a:lnTo>
                <a:lnTo>
                  <a:pt x="0" y="1276096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3850" y="4800346"/>
            <a:ext cx="2343150" cy="1762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9023" y="4795583"/>
            <a:ext cx="2352675" cy="1772285"/>
          </a:xfrm>
          <a:custGeom>
            <a:avLst/>
            <a:gdLst/>
            <a:ahLst/>
            <a:cxnLst/>
            <a:rect l="l" t="t" r="r" b="b"/>
            <a:pathLst>
              <a:path w="2352675" h="1772284">
                <a:moveTo>
                  <a:pt x="0" y="1772158"/>
                </a:moveTo>
                <a:lnTo>
                  <a:pt x="2352675" y="1772158"/>
                </a:lnTo>
                <a:lnTo>
                  <a:pt x="2352675" y="0"/>
                </a:lnTo>
                <a:lnTo>
                  <a:pt x="0" y="0"/>
                </a:lnTo>
                <a:lnTo>
                  <a:pt x="0" y="177215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70705" y="1052067"/>
            <a:ext cx="4221861" cy="16149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66007" y="1047241"/>
            <a:ext cx="4231640" cy="1624965"/>
          </a:xfrm>
          <a:custGeom>
            <a:avLst/>
            <a:gdLst/>
            <a:ahLst/>
            <a:cxnLst/>
            <a:rect l="l" t="t" r="r" b="b"/>
            <a:pathLst>
              <a:path w="4231640" h="1624964">
                <a:moveTo>
                  <a:pt x="0" y="1624456"/>
                </a:moveTo>
                <a:lnTo>
                  <a:pt x="4231386" y="1624456"/>
                </a:lnTo>
                <a:lnTo>
                  <a:pt x="4231386" y="0"/>
                </a:lnTo>
                <a:lnTo>
                  <a:pt x="0" y="0"/>
                </a:lnTo>
                <a:lnTo>
                  <a:pt x="0" y="1624456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00200" y="4890084"/>
            <a:ext cx="5636259" cy="15831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95374" y="4885321"/>
            <a:ext cx="5645785" cy="1593215"/>
          </a:xfrm>
          <a:custGeom>
            <a:avLst/>
            <a:gdLst/>
            <a:ahLst/>
            <a:cxnLst/>
            <a:rect l="l" t="t" r="r" b="b"/>
            <a:pathLst>
              <a:path w="5645784" h="1593214">
                <a:moveTo>
                  <a:pt x="0" y="1592707"/>
                </a:moveTo>
                <a:lnTo>
                  <a:pt x="5645785" y="1592707"/>
                </a:lnTo>
                <a:lnTo>
                  <a:pt x="5645785" y="0"/>
                </a:lnTo>
                <a:lnTo>
                  <a:pt x="0" y="0"/>
                </a:lnTo>
                <a:lnTo>
                  <a:pt x="0" y="1592707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4175" y="2667000"/>
            <a:ext cx="4333875" cy="360045"/>
          </a:xfrm>
          <a:custGeom>
            <a:avLst/>
            <a:gdLst/>
            <a:ahLst/>
            <a:cxnLst/>
            <a:rect l="l" t="t" r="r" b="b"/>
            <a:pathLst>
              <a:path w="4333875" h="360044">
                <a:moveTo>
                  <a:pt x="7112" y="263651"/>
                </a:moveTo>
                <a:lnTo>
                  <a:pt x="4063" y="265302"/>
                </a:lnTo>
                <a:lnTo>
                  <a:pt x="1016" y="267080"/>
                </a:lnTo>
                <a:lnTo>
                  <a:pt x="0" y="271017"/>
                </a:lnTo>
                <a:lnTo>
                  <a:pt x="51688" y="359663"/>
                </a:lnTo>
                <a:lnTo>
                  <a:pt x="59020" y="347090"/>
                </a:lnTo>
                <a:lnTo>
                  <a:pt x="45338" y="347090"/>
                </a:lnTo>
                <a:lnTo>
                  <a:pt x="45338" y="323541"/>
                </a:lnTo>
                <a:lnTo>
                  <a:pt x="12700" y="267588"/>
                </a:lnTo>
                <a:lnTo>
                  <a:pt x="10922" y="264667"/>
                </a:lnTo>
                <a:lnTo>
                  <a:pt x="7112" y="263651"/>
                </a:lnTo>
                <a:close/>
              </a:path>
              <a:path w="4333875" h="360044">
                <a:moveTo>
                  <a:pt x="45338" y="323541"/>
                </a:moveTo>
                <a:lnTo>
                  <a:pt x="45338" y="347090"/>
                </a:lnTo>
                <a:lnTo>
                  <a:pt x="58038" y="347090"/>
                </a:lnTo>
                <a:lnTo>
                  <a:pt x="58038" y="343788"/>
                </a:lnTo>
                <a:lnTo>
                  <a:pt x="46227" y="343788"/>
                </a:lnTo>
                <a:lnTo>
                  <a:pt x="51688" y="334427"/>
                </a:lnTo>
                <a:lnTo>
                  <a:pt x="45338" y="323541"/>
                </a:lnTo>
                <a:close/>
              </a:path>
              <a:path w="4333875" h="360044">
                <a:moveTo>
                  <a:pt x="96266" y="263651"/>
                </a:moveTo>
                <a:lnTo>
                  <a:pt x="92456" y="264667"/>
                </a:lnTo>
                <a:lnTo>
                  <a:pt x="90677" y="267588"/>
                </a:lnTo>
                <a:lnTo>
                  <a:pt x="58038" y="323541"/>
                </a:lnTo>
                <a:lnTo>
                  <a:pt x="58038" y="347090"/>
                </a:lnTo>
                <a:lnTo>
                  <a:pt x="59020" y="347090"/>
                </a:lnTo>
                <a:lnTo>
                  <a:pt x="103377" y="271017"/>
                </a:lnTo>
                <a:lnTo>
                  <a:pt x="102362" y="267080"/>
                </a:lnTo>
                <a:lnTo>
                  <a:pt x="99313" y="265302"/>
                </a:lnTo>
                <a:lnTo>
                  <a:pt x="96266" y="263651"/>
                </a:lnTo>
                <a:close/>
              </a:path>
              <a:path w="4333875" h="360044">
                <a:moveTo>
                  <a:pt x="51688" y="334427"/>
                </a:moveTo>
                <a:lnTo>
                  <a:pt x="46227" y="343788"/>
                </a:lnTo>
                <a:lnTo>
                  <a:pt x="57150" y="343788"/>
                </a:lnTo>
                <a:lnTo>
                  <a:pt x="51688" y="334427"/>
                </a:lnTo>
                <a:close/>
              </a:path>
              <a:path w="4333875" h="360044">
                <a:moveTo>
                  <a:pt x="58038" y="323541"/>
                </a:moveTo>
                <a:lnTo>
                  <a:pt x="51688" y="334427"/>
                </a:lnTo>
                <a:lnTo>
                  <a:pt x="57150" y="343788"/>
                </a:lnTo>
                <a:lnTo>
                  <a:pt x="58038" y="343788"/>
                </a:lnTo>
                <a:lnTo>
                  <a:pt x="58038" y="323541"/>
                </a:lnTo>
                <a:close/>
              </a:path>
              <a:path w="4333875" h="360044">
                <a:moveTo>
                  <a:pt x="4321175" y="173482"/>
                </a:moveTo>
                <a:lnTo>
                  <a:pt x="48132" y="173482"/>
                </a:lnTo>
                <a:lnTo>
                  <a:pt x="45338" y="176275"/>
                </a:lnTo>
                <a:lnTo>
                  <a:pt x="45338" y="323541"/>
                </a:lnTo>
                <a:lnTo>
                  <a:pt x="51688" y="334427"/>
                </a:lnTo>
                <a:lnTo>
                  <a:pt x="58038" y="323541"/>
                </a:lnTo>
                <a:lnTo>
                  <a:pt x="58038" y="186182"/>
                </a:lnTo>
                <a:lnTo>
                  <a:pt x="51688" y="186182"/>
                </a:lnTo>
                <a:lnTo>
                  <a:pt x="58038" y="179832"/>
                </a:lnTo>
                <a:lnTo>
                  <a:pt x="4321175" y="179832"/>
                </a:lnTo>
                <a:lnTo>
                  <a:pt x="4321175" y="173482"/>
                </a:lnTo>
                <a:close/>
              </a:path>
              <a:path w="4333875" h="360044">
                <a:moveTo>
                  <a:pt x="58038" y="179832"/>
                </a:moveTo>
                <a:lnTo>
                  <a:pt x="51688" y="186182"/>
                </a:lnTo>
                <a:lnTo>
                  <a:pt x="58038" y="186182"/>
                </a:lnTo>
                <a:lnTo>
                  <a:pt x="58038" y="179832"/>
                </a:lnTo>
                <a:close/>
              </a:path>
              <a:path w="4333875" h="360044">
                <a:moveTo>
                  <a:pt x="4333875" y="173482"/>
                </a:moveTo>
                <a:lnTo>
                  <a:pt x="4327525" y="173482"/>
                </a:lnTo>
                <a:lnTo>
                  <a:pt x="4321175" y="179832"/>
                </a:lnTo>
                <a:lnTo>
                  <a:pt x="58038" y="179832"/>
                </a:lnTo>
                <a:lnTo>
                  <a:pt x="58038" y="186182"/>
                </a:lnTo>
                <a:lnTo>
                  <a:pt x="4331081" y="186182"/>
                </a:lnTo>
                <a:lnTo>
                  <a:pt x="4333875" y="183261"/>
                </a:lnTo>
                <a:lnTo>
                  <a:pt x="4333875" y="173482"/>
                </a:lnTo>
                <a:close/>
              </a:path>
              <a:path w="4333875" h="360044">
                <a:moveTo>
                  <a:pt x="4333875" y="0"/>
                </a:moveTo>
                <a:lnTo>
                  <a:pt x="4321175" y="0"/>
                </a:lnTo>
                <a:lnTo>
                  <a:pt x="4321175" y="179832"/>
                </a:lnTo>
                <a:lnTo>
                  <a:pt x="4327525" y="173482"/>
                </a:lnTo>
                <a:lnTo>
                  <a:pt x="4333875" y="173482"/>
                </a:lnTo>
                <a:lnTo>
                  <a:pt x="433387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77588" y="2667000"/>
            <a:ext cx="1410970" cy="358775"/>
          </a:xfrm>
          <a:custGeom>
            <a:avLst/>
            <a:gdLst/>
            <a:ahLst/>
            <a:cxnLst/>
            <a:rect l="l" t="t" r="r" b="b"/>
            <a:pathLst>
              <a:path w="1410970" h="358775">
                <a:moveTo>
                  <a:pt x="7112" y="262509"/>
                </a:moveTo>
                <a:lnTo>
                  <a:pt x="1015" y="266064"/>
                </a:lnTo>
                <a:lnTo>
                  <a:pt x="0" y="270001"/>
                </a:lnTo>
                <a:lnTo>
                  <a:pt x="51688" y="358648"/>
                </a:lnTo>
                <a:lnTo>
                  <a:pt x="59038" y="346075"/>
                </a:lnTo>
                <a:lnTo>
                  <a:pt x="45338" y="346075"/>
                </a:lnTo>
                <a:lnTo>
                  <a:pt x="45338" y="322307"/>
                </a:lnTo>
                <a:lnTo>
                  <a:pt x="11049" y="263525"/>
                </a:lnTo>
                <a:lnTo>
                  <a:pt x="7112" y="262509"/>
                </a:lnTo>
                <a:close/>
              </a:path>
              <a:path w="1410970" h="358775">
                <a:moveTo>
                  <a:pt x="45338" y="322307"/>
                </a:moveTo>
                <a:lnTo>
                  <a:pt x="45338" y="346075"/>
                </a:lnTo>
                <a:lnTo>
                  <a:pt x="58038" y="346075"/>
                </a:lnTo>
                <a:lnTo>
                  <a:pt x="58038" y="342773"/>
                </a:lnTo>
                <a:lnTo>
                  <a:pt x="46227" y="342773"/>
                </a:lnTo>
                <a:lnTo>
                  <a:pt x="51752" y="333302"/>
                </a:lnTo>
                <a:lnTo>
                  <a:pt x="45338" y="322307"/>
                </a:lnTo>
                <a:close/>
              </a:path>
              <a:path w="1410970" h="358775">
                <a:moveTo>
                  <a:pt x="96392" y="262509"/>
                </a:moveTo>
                <a:lnTo>
                  <a:pt x="92456" y="263525"/>
                </a:lnTo>
                <a:lnTo>
                  <a:pt x="58165" y="322307"/>
                </a:lnTo>
                <a:lnTo>
                  <a:pt x="58038" y="346075"/>
                </a:lnTo>
                <a:lnTo>
                  <a:pt x="59038" y="346075"/>
                </a:lnTo>
                <a:lnTo>
                  <a:pt x="101726" y="273050"/>
                </a:lnTo>
                <a:lnTo>
                  <a:pt x="103377" y="270001"/>
                </a:lnTo>
                <a:lnTo>
                  <a:pt x="102362" y="266064"/>
                </a:lnTo>
                <a:lnTo>
                  <a:pt x="99440" y="264287"/>
                </a:lnTo>
                <a:lnTo>
                  <a:pt x="96392" y="262509"/>
                </a:lnTo>
                <a:close/>
              </a:path>
              <a:path w="1410970" h="358775">
                <a:moveTo>
                  <a:pt x="51752" y="333302"/>
                </a:moveTo>
                <a:lnTo>
                  <a:pt x="46227" y="342773"/>
                </a:lnTo>
                <a:lnTo>
                  <a:pt x="57276" y="342773"/>
                </a:lnTo>
                <a:lnTo>
                  <a:pt x="51752" y="333302"/>
                </a:lnTo>
                <a:close/>
              </a:path>
              <a:path w="1410970" h="358775">
                <a:moveTo>
                  <a:pt x="58038" y="322525"/>
                </a:moveTo>
                <a:lnTo>
                  <a:pt x="51752" y="333302"/>
                </a:lnTo>
                <a:lnTo>
                  <a:pt x="57276" y="342773"/>
                </a:lnTo>
                <a:lnTo>
                  <a:pt x="58038" y="342773"/>
                </a:lnTo>
                <a:lnTo>
                  <a:pt x="58038" y="322525"/>
                </a:lnTo>
                <a:close/>
              </a:path>
              <a:path w="1410970" h="358775">
                <a:moveTo>
                  <a:pt x="1397762" y="172974"/>
                </a:moveTo>
                <a:lnTo>
                  <a:pt x="48260" y="172974"/>
                </a:lnTo>
                <a:lnTo>
                  <a:pt x="45338" y="175767"/>
                </a:lnTo>
                <a:lnTo>
                  <a:pt x="45465" y="322525"/>
                </a:lnTo>
                <a:lnTo>
                  <a:pt x="51752" y="333302"/>
                </a:lnTo>
                <a:lnTo>
                  <a:pt x="58038" y="322525"/>
                </a:lnTo>
                <a:lnTo>
                  <a:pt x="58038" y="185674"/>
                </a:lnTo>
                <a:lnTo>
                  <a:pt x="51688" y="185674"/>
                </a:lnTo>
                <a:lnTo>
                  <a:pt x="58038" y="179324"/>
                </a:lnTo>
                <a:lnTo>
                  <a:pt x="1397762" y="179324"/>
                </a:lnTo>
                <a:lnTo>
                  <a:pt x="1397762" y="172974"/>
                </a:lnTo>
                <a:close/>
              </a:path>
              <a:path w="1410970" h="358775">
                <a:moveTo>
                  <a:pt x="58038" y="179324"/>
                </a:moveTo>
                <a:lnTo>
                  <a:pt x="51688" y="185674"/>
                </a:lnTo>
                <a:lnTo>
                  <a:pt x="58038" y="185674"/>
                </a:lnTo>
                <a:lnTo>
                  <a:pt x="58038" y="179324"/>
                </a:lnTo>
                <a:close/>
              </a:path>
              <a:path w="1410970" h="358775">
                <a:moveTo>
                  <a:pt x="1410462" y="172974"/>
                </a:moveTo>
                <a:lnTo>
                  <a:pt x="1404112" y="172974"/>
                </a:lnTo>
                <a:lnTo>
                  <a:pt x="1397762" y="179324"/>
                </a:lnTo>
                <a:lnTo>
                  <a:pt x="58038" y="179324"/>
                </a:lnTo>
                <a:lnTo>
                  <a:pt x="58038" y="185674"/>
                </a:lnTo>
                <a:lnTo>
                  <a:pt x="1407667" y="185674"/>
                </a:lnTo>
                <a:lnTo>
                  <a:pt x="1410462" y="182752"/>
                </a:lnTo>
                <a:lnTo>
                  <a:pt x="1410462" y="172974"/>
                </a:lnTo>
                <a:close/>
              </a:path>
              <a:path w="1410970" h="358775">
                <a:moveTo>
                  <a:pt x="1410462" y="0"/>
                </a:moveTo>
                <a:lnTo>
                  <a:pt x="1397762" y="0"/>
                </a:lnTo>
                <a:lnTo>
                  <a:pt x="1397762" y="179324"/>
                </a:lnTo>
                <a:lnTo>
                  <a:pt x="1404112" y="172974"/>
                </a:lnTo>
                <a:lnTo>
                  <a:pt x="1410462" y="172974"/>
                </a:lnTo>
                <a:lnTo>
                  <a:pt x="141046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75350" y="2667000"/>
            <a:ext cx="1571625" cy="360680"/>
          </a:xfrm>
          <a:custGeom>
            <a:avLst/>
            <a:gdLst/>
            <a:ahLst/>
            <a:cxnLst/>
            <a:rect l="l" t="t" r="r" b="b"/>
            <a:pathLst>
              <a:path w="1571625" h="360680">
                <a:moveTo>
                  <a:pt x="1474724" y="264667"/>
                </a:moveTo>
                <a:lnTo>
                  <a:pt x="1471676" y="266446"/>
                </a:lnTo>
                <a:lnTo>
                  <a:pt x="1468627" y="268097"/>
                </a:lnTo>
                <a:lnTo>
                  <a:pt x="1467611" y="272034"/>
                </a:lnTo>
                <a:lnTo>
                  <a:pt x="1519427" y="360679"/>
                </a:lnTo>
                <a:lnTo>
                  <a:pt x="1526759" y="348107"/>
                </a:lnTo>
                <a:lnTo>
                  <a:pt x="1513077" y="348107"/>
                </a:lnTo>
                <a:lnTo>
                  <a:pt x="1512951" y="324466"/>
                </a:lnTo>
                <a:lnTo>
                  <a:pt x="1478660" y="265684"/>
                </a:lnTo>
                <a:lnTo>
                  <a:pt x="1474724" y="264667"/>
                </a:lnTo>
                <a:close/>
              </a:path>
              <a:path w="1571625" h="360680">
                <a:moveTo>
                  <a:pt x="1513077" y="324684"/>
                </a:moveTo>
                <a:lnTo>
                  <a:pt x="1513077" y="348107"/>
                </a:lnTo>
                <a:lnTo>
                  <a:pt x="1525777" y="348107"/>
                </a:lnTo>
                <a:lnTo>
                  <a:pt x="1525777" y="344932"/>
                </a:lnTo>
                <a:lnTo>
                  <a:pt x="1513840" y="344932"/>
                </a:lnTo>
                <a:lnTo>
                  <a:pt x="1519364" y="335461"/>
                </a:lnTo>
                <a:lnTo>
                  <a:pt x="1513077" y="324684"/>
                </a:lnTo>
                <a:close/>
              </a:path>
              <a:path w="1571625" h="360680">
                <a:moveTo>
                  <a:pt x="1564004" y="264667"/>
                </a:moveTo>
                <a:lnTo>
                  <a:pt x="1560068" y="265684"/>
                </a:lnTo>
                <a:lnTo>
                  <a:pt x="1525777" y="324466"/>
                </a:lnTo>
                <a:lnTo>
                  <a:pt x="1525777" y="348107"/>
                </a:lnTo>
                <a:lnTo>
                  <a:pt x="1526759" y="348107"/>
                </a:lnTo>
                <a:lnTo>
                  <a:pt x="1571117" y="272034"/>
                </a:lnTo>
                <a:lnTo>
                  <a:pt x="1570101" y="268097"/>
                </a:lnTo>
                <a:lnTo>
                  <a:pt x="1567052" y="266446"/>
                </a:lnTo>
                <a:lnTo>
                  <a:pt x="1564004" y="264667"/>
                </a:lnTo>
                <a:close/>
              </a:path>
              <a:path w="1571625" h="360680">
                <a:moveTo>
                  <a:pt x="1519364" y="335461"/>
                </a:moveTo>
                <a:lnTo>
                  <a:pt x="1513840" y="344932"/>
                </a:lnTo>
                <a:lnTo>
                  <a:pt x="1524889" y="344932"/>
                </a:lnTo>
                <a:lnTo>
                  <a:pt x="1519364" y="335461"/>
                </a:lnTo>
                <a:close/>
              </a:path>
              <a:path w="1571625" h="360680">
                <a:moveTo>
                  <a:pt x="1525777" y="324466"/>
                </a:moveTo>
                <a:lnTo>
                  <a:pt x="1519364" y="335461"/>
                </a:lnTo>
                <a:lnTo>
                  <a:pt x="1524889" y="344932"/>
                </a:lnTo>
                <a:lnTo>
                  <a:pt x="1525777" y="344932"/>
                </a:lnTo>
                <a:lnTo>
                  <a:pt x="1525777" y="324466"/>
                </a:lnTo>
                <a:close/>
              </a:path>
              <a:path w="1571625" h="360680">
                <a:moveTo>
                  <a:pt x="1513077" y="180339"/>
                </a:moveTo>
                <a:lnTo>
                  <a:pt x="1513077" y="324684"/>
                </a:lnTo>
                <a:lnTo>
                  <a:pt x="1519364" y="335461"/>
                </a:lnTo>
                <a:lnTo>
                  <a:pt x="1525651" y="324684"/>
                </a:lnTo>
                <a:lnTo>
                  <a:pt x="1525777" y="186689"/>
                </a:lnTo>
                <a:lnTo>
                  <a:pt x="1519427" y="186689"/>
                </a:lnTo>
                <a:lnTo>
                  <a:pt x="1513077" y="180339"/>
                </a:lnTo>
                <a:close/>
              </a:path>
              <a:path w="1571625" h="360680">
                <a:moveTo>
                  <a:pt x="12700" y="0"/>
                </a:moveTo>
                <a:lnTo>
                  <a:pt x="0" y="0"/>
                </a:lnTo>
                <a:lnTo>
                  <a:pt x="0" y="183769"/>
                </a:lnTo>
                <a:lnTo>
                  <a:pt x="2794" y="186689"/>
                </a:lnTo>
                <a:lnTo>
                  <a:pt x="1513077" y="186689"/>
                </a:lnTo>
                <a:lnTo>
                  <a:pt x="1513077" y="180339"/>
                </a:lnTo>
                <a:lnTo>
                  <a:pt x="12700" y="180339"/>
                </a:lnTo>
                <a:lnTo>
                  <a:pt x="6350" y="173989"/>
                </a:lnTo>
                <a:lnTo>
                  <a:pt x="12700" y="173989"/>
                </a:lnTo>
                <a:lnTo>
                  <a:pt x="12700" y="0"/>
                </a:lnTo>
                <a:close/>
              </a:path>
              <a:path w="1571625" h="360680">
                <a:moveTo>
                  <a:pt x="1522856" y="173989"/>
                </a:moveTo>
                <a:lnTo>
                  <a:pt x="12700" y="173989"/>
                </a:lnTo>
                <a:lnTo>
                  <a:pt x="12700" y="180339"/>
                </a:lnTo>
                <a:lnTo>
                  <a:pt x="1513077" y="180339"/>
                </a:lnTo>
                <a:lnTo>
                  <a:pt x="1519427" y="186689"/>
                </a:lnTo>
                <a:lnTo>
                  <a:pt x="1525777" y="186689"/>
                </a:lnTo>
                <a:lnTo>
                  <a:pt x="1525777" y="176784"/>
                </a:lnTo>
                <a:lnTo>
                  <a:pt x="1522856" y="173989"/>
                </a:lnTo>
                <a:close/>
              </a:path>
              <a:path w="1571625" h="360680">
                <a:moveTo>
                  <a:pt x="12700" y="173989"/>
                </a:moveTo>
                <a:lnTo>
                  <a:pt x="6350" y="173989"/>
                </a:lnTo>
                <a:lnTo>
                  <a:pt x="12700" y="180339"/>
                </a:lnTo>
                <a:lnTo>
                  <a:pt x="12700" y="17398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75350" y="2667000"/>
            <a:ext cx="4447540" cy="359410"/>
          </a:xfrm>
          <a:custGeom>
            <a:avLst/>
            <a:gdLst/>
            <a:ahLst/>
            <a:cxnLst/>
            <a:rect l="l" t="t" r="r" b="b"/>
            <a:pathLst>
              <a:path w="4447540" h="359410">
                <a:moveTo>
                  <a:pt x="4350639" y="263016"/>
                </a:moveTo>
                <a:lnTo>
                  <a:pt x="4347718" y="264795"/>
                </a:lnTo>
                <a:lnTo>
                  <a:pt x="4344670" y="266573"/>
                </a:lnTo>
                <a:lnTo>
                  <a:pt x="4343654" y="270510"/>
                </a:lnTo>
                <a:lnTo>
                  <a:pt x="4395343" y="359155"/>
                </a:lnTo>
                <a:lnTo>
                  <a:pt x="4402674" y="346583"/>
                </a:lnTo>
                <a:lnTo>
                  <a:pt x="4388993" y="346583"/>
                </a:lnTo>
                <a:lnTo>
                  <a:pt x="4388993" y="323033"/>
                </a:lnTo>
                <a:lnTo>
                  <a:pt x="4356354" y="267080"/>
                </a:lnTo>
                <a:lnTo>
                  <a:pt x="4354576" y="264160"/>
                </a:lnTo>
                <a:lnTo>
                  <a:pt x="4350639" y="263016"/>
                </a:lnTo>
                <a:close/>
              </a:path>
              <a:path w="4447540" h="359410">
                <a:moveTo>
                  <a:pt x="4388993" y="323033"/>
                </a:moveTo>
                <a:lnTo>
                  <a:pt x="4388993" y="346583"/>
                </a:lnTo>
                <a:lnTo>
                  <a:pt x="4401693" y="346583"/>
                </a:lnTo>
                <a:lnTo>
                  <a:pt x="4401693" y="343280"/>
                </a:lnTo>
                <a:lnTo>
                  <a:pt x="4389882" y="343280"/>
                </a:lnTo>
                <a:lnTo>
                  <a:pt x="4395342" y="333919"/>
                </a:lnTo>
                <a:lnTo>
                  <a:pt x="4388993" y="323033"/>
                </a:lnTo>
                <a:close/>
              </a:path>
              <a:path w="4447540" h="359410">
                <a:moveTo>
                  <a:pt x="4439920" y="263016"/>
                </a:moveTo>
                <a:lnTo>
                  <a:pt x="4435983" y="264160"/>
                </a:lnTo>
                <a:lnTo>
                  <a:pt x="4434332" y="267080"/>
                </a:lnTo>
                <a:lnTo>
                  <a:pt x="4401693" y="323033"/>
                </a:lnTo>
                <a:lnTo>
                  <a:pt x="4401693" y="346583"/>
                </a:lnTo>
                <a:lnTo>
                  <a:pt x="4402674" y="346583"/>
                </a:lnTo>
                <a:lnTo>
                  <a:pt x="4447032" y="270510"/>
                </a:lnTo>
                <a:lnTo>
                  <a:pt x="4446016" y="266573"/>
                </a:lnTo>
                <a:lnTo>
                  <a:pt x="4439920" y="263016"/>
                </a:lnTo>
                <a:close/>
              </a:path>
              <a:path w="4447540" h="359410">
                <a:moveTo>
                  <a:pt x="4395342" y="333919"/>
                </a:moveTo>
                <a:lnTo>
                  <a:pt x="4389882" y="343280"/>
                </a:lnTo>
                <a:lnTo>
                  <a:pt x="4400804" y="343280"/>
                </a:lnTo>
                <a:lnTo>
                  <a:pt x="4395342" y="333919"/>
                </a:lnTo>
                <a:close/>
              </a:path>
              <a:path w="4447540" h="359410">
                <a:moveTo>
                  <a:pt x="4401693" y="323033"/>
                </a:moveTo>
                <a:lnTo>
                  <a:pt x="4395342" y="333919"/>
                </a:lnTo>
                <a:lnTo>
                  <a:pt x="4400804" y="343280"/>
                </a:lnTo>
                <a:lnTo>
                  <a:pt x="4401693" y="343280"/>
                </a:lnTo>
                <a:lnTo>
                  <a:pt x="4401693" y="323033"/>
                </a:lnTo>
                <a:close/>
              </a:path>
              <a:path w="4447540" h="359410">
                <a:moveTo>
                  <a:pt x="4388993" y="179577"/>
                </a:moveTo>
                <a:lnTo>
                  <a:pt x="4388993" y="323033"/>
                </a:lnTo>
                <a:lnTo>
                  <a:pt x="4395342" y="333919"/>
                </a:lnTo>
                <a:lnTo>
                  <a:pt x="4401692" y="323033"/>
                </a:lnTo>
                <a:lnTo>
                  <a:pt x="4401693" y="185927"/>
                </a:lnTo>
                <a:lnTo>
                  <a:pt x="4395343" y="185927"/>
                </a:lnTo>
                <a:lnTo>
                  <a:pt x="4388993" y="179577"/>
                </a:lnTo>
                <a:close/>
              </a:path>
              <a:path w="4447540" h="359410">
                <a:moveTo>
                  <a:pt x="12700" y="0"/>
                </a:moveTo>
                <a:lnTo>
                  <a:pt x="0" y="0"/>
                </a:lnTo>
                <a:lnTo>
                  <a:pt x="0" y="183007"/>
                </a:lnTo>
                <a:lnTo>
                  <a:pt x="2794" y="185927"/>
                </a:lnTo>
                <a:lnTo>
                  <a:pt x="4388993" y="185927"/>
                </a:lnTo>
                <a:lnTo>
                  <a:pt x="4388993" y="179577"/>
                </a:lnTo>
                <a:lnTo>
                  <a:pt x="12700" y="179577"/>
                </a:lnTo>
                <a:lnTo>
                  <a:pt x="6350" y="173227"/>
                </a:lnTo>
                <a:lnTo>
                  <a:pt x="12700" y="173227"/>
                </a:lnTo>
                <a:lnTo>
                  <a:pt x="12700" y="0"/>
                </a:lnTo>
                <a:close/>
              </a:path>
              <a:path w="4447540" h="359410">
                <a:moveTo>
                  <a:pt x="4398772" y="173227"/>
                </a:moveTo>
                <a:lnTo>
                  <a:pt x="12700" y="173227"/>
                </a:lnTo>
                <a:lnTo>
                  <a:pt x="12700" y="179577"/>
                </a:lnTo>
                <a:lnTo>
                  <a:pt x="4388993" y="179577"/>
                </a:lnTo>
                <a:lnTo>
                  <a:pt x="4395343" y="185927"/>
                </a:lnTo>
                <a:lnTo>
                  <a:pt x="4401693" y="185927"/>
                </a:lnTo>
                <a:lnTo>
                  <a:pt x="4401693" y="176022"/>
                </a:lnTo>
                <a:lnTo>
                  <a:pt x="4398772" y="173227"/>
                </a:lnTo>
                <a:close/>
              </a:path>
              <a:path w="4447540" h="359410">
                <a:moveTo>
                  <a:pt x="12700" y="173227"/>
                </a:moveTo>
                <a:lnTo>
                  <a:pt x="6350" y="173227"/>
                </a:lnTo>
                <a:lnTo>
                  <a:pt x="12700" y="179577"/>
                </a:lnTo>
                <a:lnTo>
                  <a:pt x="12700" y="173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36459" y="5629960"/>
            <a:ext cx="707390" cy="103505"/>
          </a:xfrm>
          <a:custGeom>
            <a:avLst/>
            <a:gdLst/>
            <a:ahLst/>
            <a:cxnLst/>
            <a:rect l="l" t="t" r="r" b="b"/>
            <a:pathLst>
              <a:path w="707390" h="103504">
                <a:moveTo>
                  <a:pt x="682234" y="51701"/>
                </a:moveTo>
                <a:lnTo>
                  <a:pt x="612394" y="92430"/>
                </a:lnTo>
                <a:lnTo>
                  <a:pt x="611378" y="96316"/>
                </a:lnTo>
                <a:lnTo>
                  <a:pt x="614934" y="102374"/>
                </a:lnTo>
                <a:lnTo>
                  <a:pt x="618744" y="103403"/>
                </a:lnTo>
                <a:lnTo>
                  <a:pt x="696502" y="58051"/>
                </a:lnTo>
                <a:lnTo>
                  <a:pt x="694817" y="58051"/>
                </a:lnTo>
                <a:lnTo>
                  <a:pt x="694817" y="57188"/>
                </a:lnTo>
                <a:lnTo>
                  <a:pt x="691642" y="57188"/>
                </a:lnTo>
                <a:lnTo>
                  <a:pt x="682234" y="51701"/>
                </a:lnTo>
                <a:close/>
              </a:path>
              <a:path w="707390" h="103504">
                <a:moveTo>
                  <a:pt x="67134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671345" y="58051"/>
                </a:lnTo>
                <a:lnTo>
                  <a:pt x="682234" y="51701"/>
                </a:lnTo>
                <a:lnTo>
                  <a:pt x="671345" y="45351"/>
                </a:lnTo>
                <a:close/>
              </a:path>
              <a:path w="707390" h="103504">
                <a:moveTo>
                  <a:pt x="696505" y="45351"/>
                </a:moveTo>
                <a:lnTo>
                  <a:pt x="694817" y="45351"/>
                </a:lnTo>
                <a:lnTo>
                  <a:pt x="694817" y="58051"/>
                </a:lnTo>
                <a:lnTo>
                  <a:pt x="696502" y="58051"/>
                </a:lnTo>
                <a:lnTo>
                  <a:pt x="707390" y="51701"/>
                </a:lnTo>
                <a:lnTo>
                  <a:pt x="696505" y="45351"/>
                </a:lnTo>
                <a:close/>
              </a:path>
              <a:path w="707390" h="103504">
                <a:moveTo>
                  <a:pt x="691642" y="46215"/>
                </a:moveTo>
                <a:lnTo>
                  <a:pt x="682234" y="51701"/>
                </a:lnTo>
                <a:lnTo>
                  <a:pt x="691642" y="57188"/>
                </a:lnTo>
                <a:lnTo>
                  <a:pt x="691642" y="46215"/>
                </a:lnTo>
                <a:close/>
              </a:path>
              <a:path w="707390" h="103504">
                <a:moveTo>
                  <a:pt x="694817" y="46215"/>
                </a:moveTo>
                <a:lnTo>
                  <a:pt x="691642" y="46215"/>
                </a:lnTo>
                <a:lnTo>
                  <a:pt x="691642" y="57188"/>
                </a:lnTo>
                <a:lnTo>
                  <a:pt x="694817" y="57188"/>
                </a:lnTo>
                <a:lnTo>
                  <a:pt x="694817" y="46215"/>
                </a:lnTo>
                <a:close/>
              </a:path>
              <a:path w="707390" h="103504">
                <a:moveTo>
                  <a:pt x="618744" y="0"/>
                </a:moveTo>
                <a:lnTo>
                  <a:pt x="614934" y="1028"/>
                </a:lnTo>
                <a:lnTo>
                  <a:pt x="611378" y="7086"/>
                </a:lnTo>
                <a:lnTo>
                  <a:pt x="612394" y="10972"/>
                </a:lnTo>
                <a:lnTo>
                  <a:pt x="682234" y="51701"/>
                </a:lnTo>
                <a:lnTo>
                  <a:pt x="691642" y="46215"/>
                </a:lnTo>
                <a:lnTo>
                  <a:pt x="694817" y="46215"/>
                </a:lnTo>
                <a:lnTo>
                  <a:pt x="694817" y="45351"/>
                </a:lnTo>
                <a:lnTo>
                  <a:pt x="696505" y="45351"/>
                </a:lnTo>
                <a:lnTo>
                  <a:pt x="618744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0039" y="4289805"/>
            <a:ext cx="187388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list-style-type: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disc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23309" y="4289805"/>
            <a:ext cx="2012314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list-style-type: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circle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13753" y="4289805"/>
            <a:ext cx="216471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list-style-type: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square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91015" y="4289805"/>
            <a:ext cx="196405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list-style-type: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133807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15639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78708" y="213359"/>
            <a:ext cx="1400556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91584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</a:t>
            </a:r>
            <a:r>
              <a:rPr dirty="0" spc="5"/>
              <a:t>LỒNG</a:t>
            </a:r>
            <a:r>
              <a:rPr dirty="0" spc="530"/>
              <a:t> </a:t>
            </a:r>
            <a:r>
              <a:rPr dirty="0" spc="-10"/>
              <a:t>NHAU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8730742" y="1981200"/>
            <a:ext cx="2927857" cy="26098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1073785"/>
            <a:ext cx="6107303" cy="4424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0200" y="2057400"/>
            <a:ext cx="4888230" cy="2057400"/>
          </a:xfrm>
          <a:custGeom>
            <a:avLst/>
            <a:gdLst/>
            <a:ahLst/>
            <a:cxnLst/>
            <a:rect l="l" t="t" r="r" b="b"/>
            <a:pathLst>
              <a:path w="4888230" h="2057400">
                <a:moveTo>
                  <a:pt x="0" y="2057400"/>
                </a:moveTo>
                <a:lnTo>
                  <a:pt x="4888103" y="2057400"/>
                </a:lnTo>
                <a:lnTo>
                  <a:pt x="4888103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72600" y="2667000"/>
            <a:ext cx="2277110" cy="1219200"/>
          </a:xfrm>
          <a:custGeom>
            <a:avLst/>
            <a:gdLst/>
            <a:ahLst/>
            <a:cxnLst/>
            <a:rect l="l" t="t" r="r" b="b"/>
            <a:pathLst>
              <a:path w="2277109" h="1219200">
                <a:moveTo>
                  <a:pt x="0" y="1219200"/>
                </a:moveTo>
                <a:lnTo>
                  <a:pt x="2276982" y="1219200"/>
                </a:lnTo>
                <a:lnTo>
                  <a:pt x="2276982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87921" y="3079750"/>
            <a:ext cx="2884805" cy="242570"/>
          </a:xfrm>
          <a:custGeom>
            <a:avLst/>
            <a:gdLst/>
            <a:ahLst/>
            <a:cxnLst/>
            <a:rect l="l" t="t" r="r" b="b"/>
            <a:pathLst>
              <a:path w="2884804" h="242570">
                <a:moveTo>
                  <a:pt x="2848382" y="200769"/>
                </a:moveTo>
                <a:lnTo>
                  <a:pt x="2790317" y="229615"/>
                </a:lnTo>
                <a:lnTo>
                  <a:pt x="2787142" y="231266"/>
                </a:lnTo>
                <a:lnTo>
                  <a:pt x="2785872" y="235076"/>
                </a:lnTo>
                <a:lnTo>
                  <a:pt x="2787523" y="238125"/>
                </a:lnTo>
                <a:lnTo>
                  <a:pt x="2789047" y="241300"/>
                </a:lnTo>
                <a:lnTo>
                  <a:pt x="2792856" y="242570"/>
                </a:lnTo>
                <a:lnTo>
                  <a:pt x="2796031" y="241046"/>
                </a:lnTo>
                <a:lnTo>
                  <a:pt x="2873724" y="202311"/>
                </a:lnTo>
                <a:lnTo>
                  <a:pt x="2871724" y="202311"/>
                </a:lnTo>
                <a:lnTo>
                  <a:pt x="2848382" y="200769"/>
                </a:lnTo>
                <a:close/>
              </a:path>
              <a:path w="2884804" h="242570">
                <a:moveTo>
                  <a:pt x="2859562" y="195215"/>
                </a:moveTo>
                <a:lnTo>
                  <a:pt x="2848382" y="200769"/>
                </a:lnTo>
                <a:lnTo>
                  <a:pt x="2871724" y="202311"/>
                </a:lnTo>
                <a:lnTo>
                  <a:pt x="2871795" y="201295"/>
                </a:lnTo>
                <a:lnTo>
                  <a:pt x="2868549" y="201295"/>
                </a:lnTo>
                <a:lnTo>
                  <a:pt x="2859562" y="195215"/>
                </a:lnTo>
                <a:close/>
              </a:path>
              <a:path w="2884804" h="242570">
                <a:moveTo>
                  <a:pt x="2799714" y="139446"/>
                </a:moveTo>
                <a:lnTo>
                  <a:pt x="2795778" y="140208"/>
                </a:lnTo>
                <a:lnTo>
                  <a:pt x="2793746" y="143128"/>
                </a:lnTo>
                <a:lnTo>
                  <a:pt x="2791841" y="146050"/>
                </a:lnTo>
                <a:lnTo>
                  <a:pt x="2792603" y="149987"/>
                </a:lnTo>
                <a:lnTo>
                  <a:pt x="2795524" y="151891"/>
                </a:lnTo>
                <a:lnTo>
                  <a:pt x="2849177" y="188189"/>
                </a:lnTo>
                <a:lnTo>
                  <a:pt x="2872612" y="189737"/>
                </a:lnTo>
                <a:lnTo>
                  <a:pt x="2871724" y="202311"/>
                </a:lnTo>
                <a:lnTo>
                  <a:pt x="2873724" y="202311"/>
                </a:lnTo>
                <a:lnTo>
                  <a:pt x="2884678" y="196850"/>
                </a:lnTo>
                <a:lnTo>
                  <a:pt x="2802635" y="141350"/>
                </a:lnTo>
                <a:lnTo>
                  <a:pt x="2799714" y="139446"/>
                </a:lnTo>
                <a:close/>
              </a:path>
              <a:path w="2884804" h="242570">
                <a:moveTo>
                  <a:pt x="2869310" y="190373"/>
                </a:moveTo>
                <a:lnTo>
                  <a:pt x="2859562" y="195215"/>
                </a:lnTo>
                <a:lnTo>
                  <a:pt x="2868549" y="201295"/>
                </a:lnTo>
                <a:lnTo>
                  <a:pt x="2869310" y="190373"/>
                </a:lnTo>
                <a:close/>
              </a:path>
              <a:path w="2884804" h="242570">
                <a:moveTo>
                  <a:pt x="2872568" y="190373"/>
                </a:moveTo>
                <a:lnTo>
                  <a:pt x="2869310" y="190373"/>
                </a:lnTo>
                <a:lnTo>
                  <a:pt x="2868549" y="201295"/>
                </a:lnTo>
                <a:lnTo>
                  <a:pt x="2871795" y="201295"/>
                </a:lnTo>
                <a:lnTo>
                  <a:pt x="2872568" y="190373"/>
                </a:lnTo>
                <a:close/>
              </a:path>
              <a:path w="2884804" h="242570">
                <a:moveTo>
                  <a:pt x="762" y="0"/>
                </a:moveTo>
                <a:lnTo>
                  <a:pt x="0" y="12700"/>
                </a:lnTo>
                <a:lnTo>
                  <a:pt x="2848382" y="200769"/>
                </a:lnTo>
                <a:lnTo>
                  <a:pt x="2859562" y="195215"/>
                </a:lnTo>
                <a:lnTo>
                  <a:pt x="2849177" y="188189"/>
                </a:lnTo>
                <a:lnTo>
                  <a:pt x="762" y="0"/>
                </a:lnTo>
                <a:close/>
              </a:path>
              <a:path w="2884804" h="242570">
                <a:moveTo>
                  <a:pt x="2849177" y="188189"/>
                </a:moveTo>
                <a:lnTo>
                  <a:pt x="2859562" y="195215"/>
                </a:lnTo>
                <a:lnTo>
                  <a:pt x="2869310" y="190373"/>
                </a:lnTo>
                <a:lnTo>
                  <a:pt x="2872568" y="190373"/>
                </a:lnTo>
                <a:lnTo>
                  <a:pt x="2872612" y="189737"/>
                </a:lnTo>
                <a:lnTo>
                  <a:pt x="2849177" y="18818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5248" y="213359"/>
            <a:ext cx="8793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56916" y="109728"/>
            <a:ext cx="650747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9983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6463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26179" y="213359"/>
            <a:ext cx="8839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22420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D</a:t>
            </a:r>
            <a:r>
              <a:rPr dirty="0" spc="-15"/>
              <a:t>ANH </a:t>
            </a:r>
            <a:r>
              <a:rPr dirty="0"/>
              <a:t>SÁCH </a:t>
            </a:r>
            <a:r>
              <a:rPr dirty="0" spc="-30"/>
              <a:t>CÓ </a:t>
            </a:r>
            <a:r>
              <a:rPr dirty="0"/>
              <a:t>THỨ </a:t>
            </a:r>
            <a:r>
              <a:rPr dirty="0" spc="65"/>
              <a:t> </a:t>
            </a:r>
            <a:r>
              <a:rPr dirty="0"/>
              <a:t>TỰ</a:t>
            </a:r>
            <a:endParaRPr sz="3200"/>
          </a:p>
        </p:txBody>
      </p:sp>
      <p:sp>
        <p:nvSpPr>
          <p:cNvPr id="14" name="object 14"/>
          <p:cNvSpPr txBox="1"/>
          <p:nvPr/>
        </p:nvSpPr>
        <p:spPr>
          <a:xfrm>
            <a:off x="438099" y="898016"/>
            <a:ext cx="9328150" cy="298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&lt;ol&gt;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 hợp với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&lt;li&gt;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để tạo danh</a:t>
            </a:r>
            <a:r>
              <a:rPr dirty="0" sz="2800" spc="7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 </a:t>
            </a:r>
            <a:r>
              <a:rPr dirty="0" sz="2800" spc="-10" b="1">
                <a:solidFill>
                  <a:srgbClr val="FF6300"/>
                </a:solidFill>
                <a:latin typeface="Segoe UI"/>
                <a:cs typeface="Segoe UI"/>
              </a:rPr>
              <a:t>@type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giúp tạo các kiểu danh sách khác</a:t>
            </a:r>
            <a:r>
              <a:rPr dirty="0" sz="2800" spc="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nhau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 </a:t>
            </a:r>
            <a:r>
              <a:rPr dirty="0" sz="2800" spc="5" b="1">
                <a:solidFill>
                  <a:srgbClr val="FF6300"/>
                </a:solidFill>
                <a:latin typeface="Segoe UI"/>
                <a:cs typeface="Segoe UI"/>
              </a:rPr>
              <a:t>@start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chỉ ra giá trị bắt</a:t>
            </a:r>
            <a:r>
              <a:rPr dirty="0" sz="2800" spc="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đầu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giá trị của </a:t>
            </a:r>
            <a:r>
              <a:rPr dirty="0" sz="2800" spc="-10" b="1">
                <a:solidFill>
                  <a:srgbClr val="FF6300"/>
                </a:solidFill>
                <a:latin typeface="Segoe UI"/>
                <a:cs typeface="Segoe UI"/>
              </a:rPr>
              <a:t>@type</a:t>
            </a:r>
            <a:r>
              <a:rPr dirty="0" sz="2800" spc="-3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  <a:spcBef>
                <a:spcPts val="305"/>
              </a:spcBef>
              <a:tabLst>
                <a:tab pos="631190" algn="l"/>
              </a:tabLst>
            </a:pPr>
            <a:r>
              <a:rPr dirty="0" sz="2400" spc="-5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400" b="1">
                <a:latin typeface="Segoe UI"/>
                <a:cs typeface="Segoe UI"/>
              </a:rPr>
              <a:t>1</a:t>
            </a:r>
            <a:endParaRPr sz="2400">
              <a:latin typeface="Segoe UI"/>
              <a:cs typeface="Segoe UI"/>
            </a:endParaRPr>
          </a:p>
          <a:p>
            <a:pPr marL="692150">
              <a:lnSpc>
                <a:spcPct val="100000"/>
              </a:lnSpc>
              <a:spcBef>
                <a:spcPts val="240"/>
              </a:spcBef>
              <a:tabLst>
                <a:tab pos="1001394" algn="l"/>
              </a:tabLst>
            </a:pPr>
            <a:r>
              <a:rPr dirty="0" sz="2000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Segoe UI"/>
                <a:cs typeface="Segoe UI"/>
              </a:rPr>
              <a:t>Số </a:t>
            </a:r>
            <a:r>
              <a:rPr dirty="0" sz="2000" spc="-5">
                <a:latin typeface="Segoe UI"/>
                <a:cs typeface="Segoe UI"/>
              </a:rPr>
              <a:t>1, 2,</a:t>
            </a:r>
            <a:r>
              <a:rPr dirty="0" sz="2000" spc="-8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3…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35" b="1">
                <a:latin typeface="Segoe UI"/>
                <a:cs typeface="Segoe UI"/>
              </a:rPr>
              <a:t>A,</a:t>
            </a:r>
            <a:r>
              <a:rPr dirty="0" sz="2400" spc="-10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a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0800" y="3364610"/>
            <a:ext cx="2590165" cy="141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2000">
                <a:latin typeface="Segoe UI"/>
                <a:cs typeface="Segoe UI"/>
              </a:rPr>
              <a:t>C (a, b,</a:t>
            </a:r>
            <a:r>
              <a:rPr dirty="0" sz="2000" spc="-9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c)…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471" y="3906520"/>
            <a:ext cx="1837689" cy="1053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2150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2000" spc="-45">
                <a:latin typeface="Segoe UI"/>
                <a:cs typeface="Segoe UI"/>
              </a:rPr>
              <a:t>Ký </a:t>
            </a:r>
            <a:r>
              <a:rPr dirty="0" sz="2000">
                <a:latin typeface="Segoe UI"/>
                <a:cs typeface="Segoe UI"/>
              </a:rPr>
              <a:t>tự </a:t>
            </a:r>
            <a:r>
              <a:rPr dirty="0" sz="2000" spc="35">
                <a:latin typeface="Segoe UI"/>
                <a:cs typeface="Segoe UI"/>
              </a:rPr>
              <a:t>A,</a:t>
            </a:r>
            <a:r>
              <a:rPr dirty="0" sz="2000" spc="-7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B,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2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b="1">
                <a:latin typeface="Segoe UI"/>
                <a:cs typeface="Segoe UI"/>
              </a:rPr>
              <a:t>I,</a:t>
            </a:r>
            <a:r>
              <a:rPr dirty="0" sz="2400" spc="-10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i</a:t>
            </a:r>
            <a:endParaRPr sz="2400">
              <a:latin typeface="Segoe UI"/>
              <a:cs typeface="Segoe UI"/>
            </a:endParaRPr>
          </a:p>
          <a:p>
            <a:pPr marL="382905">
              <a:lnSpc>
                <a:spcPct val="100000"/>
              </a:lnSpc>
              <a:spcBef>
                <a:spcPts val="245"/>
              </a:spcBef>
            </a:pPr>
            <a:r>
              <a:rPr dirty="0" sz="2000">
                <a:solidFill>
                  <a:srgbClr val="FF63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7225" y="4644390"/>
            <a:ext cx="2750820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Segoe UI"/>
                <a:cs typeface="Segoe UI"/>
              </a:rPr>
              <a:t>Số </a:t>
            </a:r>
            <a:r>
              <a:rPr dirty="0" sz="2000" spc="-5">
                <a:latin typeface="Segoe UI"/>
                <a:cs typeface="Segoe UI"/>
              </a:rPr>
              <a:t>la </a:t>
            </a:r>
            <a:r>
              <a:rPr dirty="0" sz="2000">
                <a:latin typeface="Segoe UI"/>
                <a:cs typeface="Segoe UI"/>
              </a:rPr>
              <a:t>mã I, </a:t>
            </a:r>
            <a:r>
              <a:rPr dirty="0" sz="2000" spc="-5">
                <a:latin typeface="Segoe UI"/>
                <a:cs typeface="Segoe UI"/>
              </a:rPr>
              <a:t>II, III (I, ii,</a:t>
            </a:r>
            <a:r>
              <a:rPr dirty="0" sz="2000" spc="1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iii)…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471" y="4985258"/>
            <a:ext cx="2741930" cy="711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b="1">
                <a:latin typeface="Segoe UI"/>
                <a:cs typeface="Segoe UI"/>
              </a:rPr>
              <a:t>None</a:t>
            </a:r>
            <a:endParaRPr sz="2400">
              <a:latin typeface="Segoe UI"/>
              <a:cs typeface="Segoe UI"/>
            </a:endParaRPr>
          </a:p>
          <a:p>
            <a:pPr lvl="1" marL="692150" indent="-309245">
              <a:lnSpc>
                <a:spcPct val="100000"/>
              </a:lnSpc>
              <a:spcBef>
                <a:spcPts val="244"/>
              </a:spcBef>
              <a:buClr>
                <a:srgbClr val="FF6300"/>
              </a:buClr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2000">
                <a:latin typeface="Segoe UI"/>
                <a:cs typeface="Segoe UI"/>
              </a:rPr>
              <a:t>Bỏ </a:t>
            </a:r>
            <a:r>
              <a:rPr dirty="0" sz="2000" spc="-5">
                <a:latin typeface="Segoe UI"/>
                <a:cs typeface="Segoe UI"/>
              </a:rPr>
              <a:t>kiểu </a:t>
            </a:r>
            <a:r>
              <a:rPr dirty="0" sz="2000">
                <a:latin typeface="Segoe UI"/>
                <a:cs typeface="Segoe UI"/>
              </a:rPr>
              <a:t>danh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sách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0800" y="3364610"/>
            <a:ext cx="2590038" cy="14103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85973" y="3359784"/>
            <a:ext cx="2599690" cy="1419860"/>
          </a:xfrm>
          <a:custGeom>
            <a:avLst/>
            <a:gdLst/>
            <a:ahLst/>
            <a:cxnLst/>
            <a:rect l="l" t="t" r="r" b="b"/>
            <a:pathLst>
              <a:path w="2599690" h="1419860">
                <a:moveTo>
                  <a:pt x="0" y="1419859"/>
                </a:moveTo>
                <a:lnTo>
                  <a:pt x="2599563" y="1419859"/>
                </a:lnTo>
                <a:lnTo>
                  <a:pt x="2599563" y="0"/>
                </a:lnTo>
                <a:lnTo>
                  <a:pt x="0" y="0"/>
                </a:lnTo>
                <a:lnTo>
                  <a:pt x="0" y="1419859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38038" y="3200400"/>
            <a:ext cx="4042029" cy="17387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33339" y="3195573"/>
            <a:ext cx="4051935" cy="1748789"/>
          </a:xfrm>
          <a:custGeom>
            <a:avLst/>
            <a:gdLst/>
            <a:ahLst/>
            <a:cxnLst/>
            <a:rect l="l" t="t" r="r" b="b"/>
            <a:pathLst>
              <a:path w="4051934" h="1748789">
                <a:moveTo>
                  <a:pt x="0" y="1748282"/>
                </a:moveTo>
                <a:lnTo>
                  <a:pt x="4051553" y="1748282"/>
                </a:lnTo>
                <a:lnTo>
                  <a:pt x="4051553" y="0"/>
                </a:lnTo>
                <a:lnTo>
                  <a:pt x="0" y="0"/>
                </a:lnTo>
                <a:lnTo>
                  <a:pt x="0" y="174828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80838" y="4018026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88646" y="0"/>
                </a:moveTo>
                <a:lnTo>
                  <a:pt x="0" y="51688"/>
                </a:lnTo>
                <a:lnTo>
                  <a:pt x="88646" y="103505"/>
                </a:lnTo>
                <a:lnTo>
                  <a:pt x="92583" y="102362"/>
                </a:lnTo>
                <a:lnTo>
                  <a:pt x="94234" y="99441"/>
                </a:lnTo>
                <a:lnTo>
                  <a:pt x="96012" y="96393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9"/>
                </a:lnTo>
                <a:lnTo>
                  <a:pt x="96012" y="7112"/>
                </a:lnTo>
                <a:lnTo>
                  <a:pt x="94234" y="4063"/>
                </a:lnTo>
                <a:lnTo>
                  <a:pt x="92583" y="1016"/>
                </a:lnTo>
                <a:lnTo>
                  <a:pt x="88646" y="0"/>
                </a:lnTo>
                <a:close/>
              </a:path>
              <a:path w="457200" h="103504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8"/>
                </a:lnTo>
                <a:lnTo>
                  <a:pt x="34689" y="46228"/>
                </a:lnTo>
                <a:lnTo>
                  <a:pt x="36213" y="45338"/>
                </a:lnTo>
                <a:close/>
              </a:path>
              <a:path w="457200" h="103504">
                <a:moveTo>
                  <a:pt x="457200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457200" y="58038"/>
                </a:lnTo>
                <a:lnTo>
                  <a:pt x="457200" y="45338"/>
                </a:lnTo>
                <a:close/>
              </a:path>
              <a:path w="457200" h="103504">
                <a:moveTo>
                  <a:pt x="15748" y="46228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8"/>
                </a:lnTo>
                <a:close/>
              </a:path>
              <a:path w="457200" h="103504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457200" h="103504">
                <a:moveTo>
                  <a:pt x="34689" y="46228"/>
                </a:moveTo>
                <a:lnTo>
                  <a:pt x="15748" y="46228"/>
                </a:lnTo>
                <a:lnTo>
                  <a:pt x="25218" y="51752"/>
                </a:lnTo>
                <a:lnTo>
                  <a:pt x="34689" y="462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</dc:creator>
  <dc:title>Tin Học Văn Phòng</dc:title>
  <dcterms:created xsi:type="dcterms:W3CDTF">2017-01-09T00:54:46Z</dcterms:created>
  <dcterms:modified xsi:type="dcterms:W3CDTF">2017-01-09T00:54:46Z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2017-01-09T00:00:00Z</vt:filetime>
  </property>
</Properties>
</file>